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72" r:id="rId3"/>
    <p:sldId id="275" r:id="rId4"/>
    <p:sldId id="313" r:id="rId5"/>
    <p:sldId id="329" r:id="rId6"/>
    <p:sldId id="339" r:id="rId7"/>
    <p:sldId id="333" r:id="rId8"/>
    <p:sldId id="331" r:id="rId9"/>
    <p:sldId id="345" r:id="rId10"/>
    <p:sldId id="332" r:id="rId11"/>
    <p:sldId id="278" r:id="rId12"/>
    <p:sldId id="269" r:id="rId13"/>
    <p:sldId id="281" r:id="rId14"/>
    <p:sldId id="279" r:id="rId15"/>
    <p:sldId id="285" r:id="rId16"/>
    <p:sldId id="338" r:id="rId17"/>
    <p:sldId id="297" r:id="rId18"/>
    <p:sldId id="315" r:id="rId19"/>
    <p:sldId id="319" r:id="rId20"/>
    <p:sldId id="317" r:id="rId21"/>
    <p:sldId id="302" r:id="rId22"/>
    <p:sldId id="305" r:id="rId23"/>
    <p:sldId id="344" r:id="rId24"/>
    <p:sldId id="335" r:id="rId25"/>
    <p:sldId id="304" r:id="rId26"/>
    <p:sldId id="343" r:id="rId27"/>
    <p:sldId id="30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8EE"/>
    <a:srgbClr val="215381"/>
    <a:srgbClr val="29679F"/>
    <a:srgbClr val="5EAFD8"/>
    <a:srgbClr val="2D8DBD"/>
    <a:srgbClr val="5C66AC"/>
    <a:srgbClr val="2B8D49"/>
    <a:srgbClr val="397F69"/>
    <a:srgbClr val="5672B2"/>
    <a:srgbClr val="45A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A7C6C9-B69D-476C-831C-F9E4855D1319}" v="280" dt="2022-11-15T15:30:01.017"/>
    <p1510:client id="{8FBA99F5-4ACE-405F-86E4-67E7BDBA3A87}" v="3958" dt="2022-11-15T02:42:26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Perkins" userId="ae8883b81a08266a" providerId="LiveId" clId="{8FBA99F5-4ACE-405F-86E4-67E7BDBA3A87}"/>
    <pc:docChg chg="undo redo custSel addSld delSld modSld sldOrd modMainMaster modShowInfo">
      <pc:chgData name="David Perkins" userId="ae8883b81a08266a" providerId="LiveId" clId="{8FBA99F5-4ACE-405F-86E4-67E7BDBA3A87}" dt="2022-11-15T02:42:56.652" v="15312" actId="14100"/>
      <pc:docMkLst>
        <pc:docMk/>
      </pc:docMkLst>
      <pc:sldChg chg="addSp delSp modSp new mod ord setBg">
        <pc:chgData name="David Perkins" userId="ae8883b81a08266a" providerId="LiveId" clId="{8FBA99F5-4ACE-405F-86E4-67E7BDBA3A87}" dt="2022-11-10T19:32:01.227" v="2916"/>
        <pc:sldMkLst>
          <pc:docMk/>
          <pc:sldMk cId="2740453531" sldId="256"/>
        </pc:sldMkLst>
        <pc:spChg chg="mod">
          <ac:chgData name="David Perkins" userId="ae8883b81a08266a" providerId="LiveId" clId="{8FBA99F5-4ACE-405F-86E4-67E7BDBA3A87}" dt="2022-11-08T01:06:03.354" v="548" actId="1076"/>
          <ac:spMkLst>
            <pc:docMk/>
            <pc:sldMk cId="2740453531" sldId="256"/>
            <ac:spMk id="2" creationId="{DC834889-F113-D8C7-CE4D-D84DD4E3F0D9}"/>
          </ac:spMkLst>
        </pc:spChg>
        <pc:spChg chg="del mod">
          <ac:chgData name="David Perkins" userId="ae8883b81a08266a" providerId="LiveId" clId="{8FBA99F5-4ACE-405F-86E4-67E7BDBA3A87}" dt="2022-11-08T01:18:11.619" v="751" actId="478"/>
          <ac:spMkLst>
            <pc:docMk/>
            <pc:sldMk cId="2740453531" sldId="256"/>
            <ac:spMk id="3" creationId="{A791B7F1-4922-9383-F2DE-442E75C75DB9}"/>
          </ac:spMkLst>
        </pc:spChg>
        <pc:spChg chg="add del mod">
          <ac:chgData name="David Perkins" userId="ae8883b81a08266a" providerId="LiveId" clId="{8FBA99F5-4ACE-405F-86E4-67E7BDBA3A87}" dt="2022-11-08T01:18:28.338" v="754" actId="478"/>
          <ac:spMkLst>
            <pc:docMk/>
            <pc:sldMk cId="2740453531" sldId="256"/>
            <ac:spMk id="6" creationId="{E16B18EB-A2DB-5A3D-72CF-D56CD3EB0611}"/>
          </ac:spMkLst>
        </pc:spChg>
        <pc:picChg chg="add del mod">
          <ac:chgData name="David Perkins" userId="ae8883b81a08266a" providerId="LiveId" clId="{8FBA99F5-4ACE-405F-86E4-67E7BDBA3A87}" dt="2022-11-08T01:18:21.003" v="753" actId="478"/>
          <ac:picMkLst>
            <pc:docMk/>
            <pc:sldMk cId="2740453531" sldId="256"/>
            <ac:picMk id="4" creationId="{FB0A8027-4542-9F7E-48AA-50230C782CF4}"/>
          </ac:picMkLst>
        </pc:picChg>
      </pc:sldChg>
      <pc:sldChg chg="new del">
        <pc:chgData name="David Perkins" userId="ae8883b81a08266a" providerId="LiveId" clId="{8FBA99F5-4ACE-405F-86E4-67E7BDBA3A87}" dt="2022-11-07T15:26:22.683" v="24" actId="680"/>
        <pc:sldMkLst>
          <pc:docMk/>
          <pc:sldMk cId="3053331778" sldId="256"/>
        </pc:sldMkLst>
      </pc:sldChg>
      <pc:sldChg chg="addSp delSp modSp new mod ord">
        <pc:chgData name="David Perkins" userId="ae8883b81a08266a" providerId="LiveId" clId="{8FBA99F5-4ACE-405F-86E4-67E7BDBA3A87}" dt="2022-11-10T19:32:05.871" v="2918"/>
        <pc:sldMkLst>
          <pc:docMk/>
          <pc:sldMk cId="953070324" sldId="257"/>
        </pc:sldMkLst>
        <pc:spChg chg="mod">
          <ac:chgData name="David Perkins" userId="ae8883b81a08266a" providerId="LiveId" clId="{8FBA99F5-4ACE-405F-86E4-67E7BDBA3A87}" dt="2022-11-08T01:18:43.627" v="755" actId="14100"/>
          <ac:spMkLst>
            <pc:docMk/>
            <pc:sldMk cId="953070324" sldId="257"/>
            <ac:spMk id="2" creationId="{0D93E573-D88B-A673-7C37-A40024520837}"/>
          </ac:spMkLst>
        </pc:spChg>
        <pc:spChg chg="del mod">
          <ac:chgData name="David Perkins" userId="ae8883b81a08266a" providerId="LiveId" clId="{8FBA99F5-4ACE-405F-86E4-67E7BDBA3A87}" dt="2022-11-08T01:17:37.598" v="749" actId="478"/>
          <ac:spMkLst>
            <pc:docMk/>
            <pc:sldMk cId="953070324" sldId="257"/>
            <ac:spMk id="3" creationId="{CC5963EA-1DF2-4DE5-483D-653ECF66713E}"/>
          </ac:spMkLst>
        </pc:spChg>
        <pc:picChg chg="add del mod ord">
          <ac:chgData name="David Perkins" userId="ae8883b81a08266a" providerId="LiveId" clId="{8FBA99F5-4ACE-405F-86E4-67E7BDBA3A87}" dt="2022-11-08T01:10:42.972" v="598" actId="478"/>
          <ac:picMkLst>
            <pc:docMk/>
            <pc:sldMk cId="953070324" sldId="257"/>
            <ac:picMk id="4" creationId="{1CFD0DC4-726E-D571-3DC5-8A5E14738674}"/>
          </ac:picMkLst>
        </pc:picChg>
        <pc:picChg chg="add del mod">
          <ac:chgData name="David Perkins" userId="ae8883b81a08266a" providerId="LiveId" clId="{8FBA99F5-4ACE-405F-86E4-67E7BDBA3A87}" dt="2022-11-08T01:17:28.186" v="748" actId="478"/>
          <ac:picMkLst>
            <pc:docMk/>
            <pc:sldMk cId="953070324" sldId="257"/>
            <ac:picMk id="5" creationId="{253ECE48-92C8-0791-BF7E-C6BC6660320C}"/>
          </ac:picMkLst>
        </pc:picChg>
        <pc:picChg chg="add del">
          <ac:chgData name="David Perkins" userId="ae8883b81a08266a" providerId="LiveId" clId="{8FBA99F5-4ACE-405F-86E4-67E7BDBA3A87}" dt="2022-11-08T01:15:43.545" v="742"/>
          <ac:picMkLst>
            <pc:docMk/>
            <pc:sldMk cId="953070324" sldId="257"/>
            <ac:picMk id="1026" creationId="{C7A9C98A-877B-F840-D551-0BDC41FA2D9E}"/>
          </ac:picMkLst>
        </pc:picChg>
      </pc:sldChg>
      <pc:sldChg chg="addSp delSp modSp add mod ord modShow">
        <pc:chgData name="David Perkins" userId="ae8883b81a08266a" providerId="LiveId" clId="{8FBA99F5-4ACE-405F-86E4-67E7BDBA3A87}" dt="2022-11-10T19:38:51.030" v="3092" actId="478"/>
        <pc:sldMkLst>
          <pc:docMk/>
          <pc:sldMk cId="2081336967" sldId="258"/>
        </pc:sldMkLst>
        <pc:spChg chg="mod">
          <ac:chgData name="David Perkins" userId="ae8883b81a08266a" providerId="LiveId" clId="{8FBA99F5-4ACE-405F-86E4-67E7BDBA3A87}" dt="2022-11-10T19:38:49.594" v="3091" actId="6549"/>
          <ac:spMkLst>
            <pc:docMk/>
            <pc:sldMk cId="2081336967" sldId="258"/>
            <ac:spMk id="2" creationId="{0D93E573-D88B-A673-7C37-A40024520837}"/>
          </ac:spMkLst>
        </pc:spChg>
        <pc:spChg chg="del mod">
          <ac:chgData name="David Perkins" userId="ae8883b81a08266a" providerId="LiveId" clId="{8FBA99F5-4ACE-405F-86E4-67E7BDBA3A87}" dt="2022-11-10T19:34:05.379" v="2967" actId="478"/>
          <ac:spMkLst>
            <pc:docMk/>
            <pc:sldMk cId="2081336967" sldId="258"/>
            <ac:spMk id="3" creationId="{CC5963EA-1DF2-4DE5-483D-653ECF66713E}"/>
          </ac:spMkLst>
        </pc:spChg>
        <pc:spChg chg="add del mod">
          <ac:chgData name="David Perkins" userId="ae8883b81a08266a" providerId="LiveId" clId="{8FBA99F5-4ACE-405F-86E4-67E7BDBA3A87}" dt="2022-11-10T19:34:11.862" v="2968" actId="478"/>
          <ac:spMkLst>
            <pc:docMk/>
            <pc:sldMk cId="2081336967" sldId="258"/>
            <ac:spMk id="7" creationId="{33F02349-3D98-B5BF-247D-7E2D3301EC85}"/>
          </ac:spMkLst>
        </pc:spChg>
        <pc:picChg chg="mod">
          <ac:chgData name="David Perkins" userId="ae8883b81a08266a" providerId="LiveId" clId="{8FBA99F5-4ACE-405F-86E4-67E7BDBA3A87}" dt="2022-11-10T19:38:30.692" v="3088" actId="1076"/>
          <ac:picMkLst>
            <pc:docMk/>
            <pc:sldMk cId="2081336967" sldId="258"/>
            <ac:picMk id="4" creationId="{1CFD0DC4-726E-D571-3DC5-8A5E14738674}"/>
          </ac:picMkLst>
        </pc:picChg>
        <pc:picChg chg="add del mod">
          <ac:chgData name="David Perkins" userId="ae8883b81a08266a" providerId="LiveId" clId="{8FBA99F5-4ACE-405F-86E4-67E7BDBA3A87}" dt="2022-11-10T19:38:51.030" v="3092" actId="478"/>
          <ac:picMkLst>
            <pc:docMk/>
            <pc:sldMk cId="2081336967" sldId="258"/>
            <ac:picMk id="5" creationId="{0E8DDB1E-8783-15B9-7BF9-C91659B08BDB}"/>
          </ac:picMkLst>
        </pc:picChg>
      </pc:sldChg>
      <pc:sldChg chg="add">
        <pc:chgData name="David Perkins" userId="ae8883b81a08266a" providerId="LiveId" clId="{8FBA99F5-4ACE-405F-86E4-67E7BDBA3A87}" dt="2022-11-08T01:18:03.259" v="750" actId="2890"/>
        <pc:sldMkLst>
          <pc:docMk/>
          <pc:sldMk cId="4209295621" sldId="259"/>
        </pc:sldMkLst>
      </pc:sldChg>
      <pc:sldChg chg="addSp delSp modSp add mod">
        <pc:chgData name="David Perkins" userId="ae8883b81a08266a" providerId="LiveId" clId="{8FBA99F5-4ACE-405F-86E4-67E7BDBA3A87}" dt="2022-11-08T01:39:32.025" v="806" actId="1037"/>
        <pc:sldMkLst>
          <pc:docMk/>
          <pc:sldMk cId="4291056370" sldId="260"/>
        </pc:sldMkLst>
        <pc:spChg chg="mod">
          <ac:chgData name="David Perkins" userId="ae8883b81a08266a" providerId="LiveId" clId="{8FBA99F5-4ACE-405F-86E4-67E7BDBA3A87}" dt="2022-11-08T01:37:17.503" v="773" actId="207"/>
          <ac:spMkLst>
            <pc:docMk/>
            <pc:sldMk cId="4291056370" sldId="260"/>
            <ac:spMk id="2" creationId="{0D93E573-D88B-A673-7C37-A40024520837}"/>
          </ac:spMkLst>
        </pc:spChg>
        <pc:spChg chg="mod">
          <ac:chgData name="David Perkins" userId="ae8883b81a08266a" providerId="LiveId" clId="{8FBA99F5-4ACE-405F-86E4-67E7BDBA3A87}" dt="2022-11-08T01:39:23.523" v="789" actId="1036"/>
          <ac:spMkLst>
            <pc:docMk/>
            <pc:sldMk cId="4291056370" sldId="260"/>
            <ac:spMk id="3" creationId="{CC5963EA-1DF2-4DE5-483D-653ECF66713E}"/>
          </ac:spMkLst>
        </pc:spChg>
        <pc:picChg chg="mod">
          <ac:chgData name="David Perkins" userId="ae8883b81a08266a" providerId="LiveId" clId="{8FBA99F5-4ACE-405F-86E4-67E7BDBA3A87}" dt="2022-11-08T01:35:26.830" v="769"/>
          <ac:picMkLst>
            <pc:docMk/>
            <pc:sldMk cId="4291056370" sldId="260"/>
            <ac:picMk id="4" creationId="{1CFD0DC4-726E-D571-3DC5-8A5E14738674}"/>
          </ac:picMkLst>
        </pc:picChg>
        <pc:picChg chg="del">
          <ac:chgData name="David Perkins" userId="ae8883b81a08266a" providerId="LiveId" clId="{8FBA99F5-4ACE-405F-86E4-67E7BDBA3A87}" dt="2022-11-08T01:31:48.738" v="757" actId="478"/>
          <ac:picMkLst>
            <pc:docMk/>
            <pc:sldMk cId="4291056370" sldId="260"/>
            <ac:picMk id="5" creationId="{0E8DDB1E-8783-15B9-7BF9-C91659B08BDB}"/>
          </ac:picMkLst>
        </pc:picChg>
        <pc:picChg chg="add mod">
          <ac:chgData name="David Perkins" userId="ae8883b81a08266a" providerId="LiveId" clId="{8FBA99F5-4ACE-405F-86E4-67E7BDBA3A87}" dt="2022-11-08T01:39:32.025" v="806" actId="1037"/>
          <ac:picMkLst>
            <pc:docMk/>
            <pc:sldMk cId="4291056370" sldId="260"/>
            <ac:picMk id="6" creationId="{866C730F-9025-5369-3D95-CF14F22DEF98}"/>
          </ac:picMkLst>
        </pc:picChg>
        <pc:picChg chg="add del">
          <ac:chgData name="David Perkins" userId="ae8883b81a08266a" providerId="LiveId" clId="{8FBA99F5-4ACE-405F-86E4-67E7BDBA3A87}" dt="2022-11-08T01:31:52.193" v="759"/>
          <ac:picMkLst>
            <pc:docMk/>
            <pc:sldMk cId="4291056370" sldId="260"/>
            <ac:picMk id="2050" creationId="{B068329E-CB05-923E-901C-87BC18555039}"/>
          </ac:picMkLst>
        </pc:picChg>
      </pc:sldChg>
      <pc:sldChg chg="modSp add">
        <pc:chgData name="David Perkins" userId="ae8883b81a08266a" providerId="LiveId" clId="{8FBA99F5-4ACE-405F-86E4-67E7BDBA3A87}" dt="2022-11-08T01:41:40.993" v="813" actId="1076"/>
        <pc:sldMkLst>
          <pc:docMk/>
          <pc:sldMk cId="3599795538" sldId="261"/>
        </pc:sldMkLst>
        <pc:picChg chg="mod">
          <ac:chgData name="David Perkins" userId="ae8883b81a08266a" providerId="LiveId" clId="{8FBA99F5-4ACE-405F-86E4-67E7BDBA3A87}" dt="2022-11-08T01:41:40.993" v="813" actId="1076"/>
          <ac:picMkLst>
            <pc:docMk/>
            <pc:sldMk cId="3599795538" sldId="261"/>
            <ac:picMk id="6" creationId="{866C730F-9025-5369-3D95-CF14F22DEF98}"/>
          </ac:picMkLst>
        </pc:picChg>
      </pc:sldChg>
      <pc:sldChg chg="modSp add">
        <pc:chgData name="David Perkins" userId="ae8883b81a08266a" providerId="LiveId" clId="{8FBA99F5-4ACE-405F-86E4-67E7BDBA3A87}" dt="2022-11-08T01:42:13.667" v="815" actId="688"/>
        <pc:sldMkLst>
          <pc:docMk/>
          <pc:sldMk cId="2120024893" sldId="262"/>
        </pc:sldMkLst>
        <pc:picChg chg="mod">
          <ac:chgData name="David Perkins" userId="ae8883b81a08266a" providerId="LiveId" clId="{8FBA99F5-4ACE-405F-86E4-67E7BDBA3A87}" dt="2022-11-08T01:42:13.667" v="815" actId="688"/>
          <ac:picMkLst>
            <pc:docMk/>
            <pc:sldMk cId="2120024893" sldId="262"/>
            <ac:picMk id="6" creationId="{866C730F-9025-5369-3D95-CF14F22DEF98}"/>
          </ac:picMkLst>
        </pc:picChg>
      </pc:sldChg>
      <pc:sldChg chg="modSp add">
        <pc:chgData name="David Perkins" userId="ae8883b81a08266a" providerId="LiveId" clId="{8FBA99F5-4ACE-405F-86E4-67E7BDBA3A87}" dt="2022-11-08T01:43:50.077" v="831" actId="14861"/>
        <pc:sldMkLst>
          <pc:docMk/>
          <pc:sldMk cId="3462718165" sldId="263"/>
        </pc:sldMkLst>
        <pc:picChg chg="mod">
          <ac:chgData name="David Perkins" userId="ae8883b81a08266a" providerId="LiveId" clId="{8FBA99F5-4ACE-405F-86E4-67E7BDBA3A87}" dt="2022-11-08T01:43:50.077" v="831" actId="14861"/>
          <ac:picMkLst>
            <pc:docMk/>
            <pc:sldMk cId="3462718165" sldId="263"/>
            <ac:picMk id="6" creationId="{866C730F-9025-5369-3D95-CF14F22DEF98}"/>
          </ac:picMkLst>
        </pc:picChg>
      </pc:sldChg>
      <pc:sldChg chg="add del">
        <pc:chgData name="David Perkins" userId="ae8883b81a08266a" providerId="LiveId" clId="{8FBA99F5-4ACE-405F-86E4-67E7BDBA3A87}" dt="2022-11-08T01:45:39.991" v="833" actId="2890"/>
        <pc:sldMkLst>
          <pc:docMk/>
          <pc:sldMk cId="1075752550" sldId="264"/>
        </pc:sldMkLst>
      </pc:sldChg>
      <pc:sldChg chg="addSp delSp modSp new mod modClrScheme chgLayout">
        <pc:chgData name="David Perkins" userId="ae8883b81a08266a" providerId="LiveId" clId="{8FBA99F5-4ACE-405F-86E4-67E7BDBA3A87}" dt="2022-11-08T02:06:42.154" v="1801" actId="478"/>
        <pc:sldMkLst>
          <pc:docMk/>
          <pc:sldMk cId="2069269499" sldId="264"/>
        </pc:sldMkLst>
        <pc:spChg chg="del mod ord">
          <ac:chgData name="David Perkins" userId="ae8883b81a08266a" providerId="LiveId" clId="{8FBA99F5-4ACE-405F-86E4-67E7BDBA3A87}" dt="2022-11-08T01:55:08.654" v="1422" actId="700"/>
          <ac:spMkLst>
            <pc:docMk/>
            <pc:sldMk cId="2069269499" sldId="264"/>
            <ac:spMk id="2" creationId="{272BA15C-BE6D-49F3-68AA-FFB32AD80394}"/>
          </ac:spMkLst>
        </pc:spChg>
        <pc:spChg chg="del mod ord">
          <ac:chgData name="David Perkins" userId="ae8883b81a08266a" providerId="LiveId" clId="{8FBA99F5-4ACE-405F-86E4-67E7BDBA3A87}" dt="2022-11-08T01:55:08.654" v="1422" actId="700"/>
          <ac:spMkLst>
            <pc:docMk/>
            <pc:sldMk cId="2069269499" sldId="264"/>
            <ac:spMk id="3" creationId="{6EEAAF9E-2056-208A-47B9-0EEC06FBAFAA}"/>
          </ac:spMkLst>
        </pc:spChg>
        <pc:spChg chg="add mod ord">
          <ac:chgData name="David Perkins" userId="ae8883b81a08266a" providerId="LiveId" clId="{8FBA99F5-4ACE-405F-86E4-67E7BDBA3A87}" dt="2022-11-08T02:06:37.575" v="1800" actId="700"/>
          <ac:spMkLst>
            <pc:docMk/>
            <pc:sldMk cId="2069269499" sldId="264"/>
            <ac:spMk id="4" creationId="{598A090D-8936-ADFE-999E-D827E204FBC4}"/>
          </ac:spMkLst>
        </pc:spChg>
        <pc:spChg chg="add del mod ord">
          <ac:chgData name="David Perkins" userId="ae8883b81a08266a" providerId="LiveId" clId="{8FBA99F5-4ACE-405F-86E4-67E7BDBA3A87}" dt="2022-11-08T02:03:48.158" v="1747" actId="478"/>
          <ac:spMkLst>
            <pc:docMk/>
            <pc:sldMk cId="2069269499" sldId="264"/>
            <ac:spMk id="5" creationId="{1C9C931C-6DE3-3409-EE3F-30979D180DDF}"/>
          </ac:spMkLst>
        </pc:spChg>
        <pc:spChg chg="add del mod">
          <ac:chgData name="David Perkins" userId="ae8883b81a08266a" providerId="LiveId" clId="{8FBA99F5-4ACE-405F-86E4-67E7BDBA3A87}" dt="2022-11-08T02:04:53.545" v="1788" actId="478"/>
          <ac:spMkLst>
            <pc:docMk/>
            <pc:sldMk cId="2069269499" sldId="264"/>
            <ac:spMk id="6" creationId="{4925FD4A-6B3D-8EF2-24A3-4AFAB43E6677}"/>
          </ac:spMkLst>
        </pc:spChg>
        <pc:spChg chg="add del mod">
          <ac:chgData name="David Perkins" userId="ae8883b81a08266a" providerId="LiveId" clId="{8FBA99F5-4ACE-405F-86E4-67E7BDBA3A87}" dt="2022-11-08T02:05:14.985" v="1793" actId="478"/>
          <ac:spMkLst>
            <pc:docMk/>
            <pc:sldMk cId="2069269499" sldId="264"/>
            <ac:spMk id="7" creationId="{B3436560-DFF4-F07C-8D97-EEFEF0B7376B}"/>
          </ac:spMkLst>
        </pc:spChg>
        <pc:spChg chg="add del mod">
          <ac:chgData name="David Perkins" userId="ae8883b81a08266a" providerId="LiveId" clId="{8FBA99F5-4ACE-405F-86E4-67E7BDBA3A87}" dt="2022-11-08T02:04:53.545" v="1788" actId="478"/>
          <ac:spMkLst>
            <pc:docMk/>
            <pc:sldMk cId="2069269499" sldId="264"/>
            <ac:spMk id="8" creationId="{982595FC-7E43-5D6C-E356-15572B861E16}"/>
          </ac:spMkLst>
        </pc:spChg>
        <pc:spChg chg="add del mod">
          <ac:chgData name="David Perkins" userId="ae8883b81a08266a" providerId="LiveId" clId="{8FBA99F5-4ACE-405F-86E4-67E7BDBA3A87}" dt="2022-11-08T02:02:09.464" v="1688"/>
          <ac:spMkLst>
            <pc:docMk/>
            <pc:sldMk cId="2069269499" sldId="264"/>
            <ac:spMk id="9" creationId="{B6194F0F-D4CF-9964-C093-623FB9ED4781}"/>
          </ac:spMkLst>
        </pc:spChg>
        <pc:spChg chg="add del mod">
          <ac:chgData name="David Perkins" userId="ae8883b81a08266a" providerId="LiveId" clId="{8FBA99F5-4ACE-405F-86E4-67E7BDBA3A87}" dt="2022-11-08T02:04:53.545" v="1788" actId="478"/>
          <ac:spMkLst>
            <pc:docMk/>
            <pc:sldMk cId="2069269499" sldId="264"/>
            <ac:spMk id="11" creationId="{ADC43A28-66DE-AECE-232D-CBD68665B827}"/>
          </ac:spMkLst>
        </pc:spChg>
        <pc:spChg chg="add del mod">
          <ac:chgData name="David Perkins" userId="ae8883b81a08266a" providerId="LiveId" clId="{8FBA99F5-4ACE-405F-86E4-67E7BDBA3A87}" dt="2022-11-08T02:03:51.282" v="1748" actId="478"/>
          <ac:spMkLst>
            <pc:docMk/>
            <pc:sldMk cId="2069269499" sldId="264"/>
            <ac:spMk id="13" creationId="{115AF796-AAD8-C8BF-0A09-AA18642E5E95}"/>
          </ac:spMkLst>
        </pc:spChg>
        <pc:spChg chg="add del mod ord">
          <ac:chgData name="David Perkins" userId="ae8883b81a08266a" providerId="LiveId" clId="{8FBA99F5-4ACE-405F-86E4-67E7BDBA3A87}" dt="2022-11-08T02:05:43.057" v="1795" actId="478"/>
          <ac:spMkLst>
            <pc:docMk/>
            <pc:sldMk cId="2069269499" sldId="264"/>
            <ac:spMk id="14" creationId="{8476F949-DA39-F8C8-7E2A-CE20086EA6DD}"/>
          </ac:spMkLst>
        </pc:spChg>
        <pc:spChg chg="add del mod ord">
          <ac:chgData name="David Perkins" userId="ae8883b81a08266a" providerId="LiveId" clId="{8FBA99F5-4ACE-405F-86E4-67E7BDBA3A87}" dt="2022-11-08T02:06:42.154" v="1801" actId="478"/>
          <ac:spMkLst>
            <pc:docMk/>
            <pc:sldMk cId="2069269499" sldId="264"/>
            <ac:spMk id="15" creationId="{042C5C4A-EE5D-4F7B-5946-2C188C940757}"/>
          </ac:spMkLst>
        </pc:spChg>
        <pc:picChg chg="add del mod">
          <ac:chgData name="David Perkins" userId="ae8883b81a08266a" providerId="LiveId" clId="{8FBA99F5-4ACE-405F-86E4-67E7BDBA3A87}" dt="2022-11-08T02:05:10.536" v="1791" actId="167"/>
          <ac:picMkLst>
            <pc:docMk/>
            <pc:sldMk cId="2069269499" sldId="264"/>
            <ac:picMk id="10" creationId="{84576E11-1039-D15E-3A0E-0B326C830FDA}"/>
          </ac:picMkLst>
        </pc:picChg>
      </pc:sldChg>
      <pc:sldChg chg="addSp delSp modSp add mod modClrScheme chgLayout">
        <pc:chgData name="David Perkins" userId="ae8883b81a08266a" providerId="LiveId" clId="{8FBA99F5-4ACE-405F-86E4-67E7BDBA3A87}" dt="2022-11-08T02:06:55.267" v="1803" actId="478"/>
        <pc:sldMkLst>
          <pc:docMk/>
          <pc:sldMk cId="433463673" sldId="265"/>
        </pc:sldMkLst>
        <pc:spChg chg="add del mod ord">
          <ac:chgData name="David Perkins" userId="ae8883b81a08266a" providerId="LiveId" clId="{8FBA99F5-4ACE-405F-86E4-67E7BDBA3A87}" dt="2022-11-08T02:06:17.605" v="1799" actId="478"/>
          <ac:spMkLst>
            <pc:docMk/>
            <pc:sldMk cId="433463673" sldId="265"/>
            <ac:spMk id="2" creationId="{15B230BB-AFFB-6351-C3F6-0369DD4CDAC2}"/>
          </ac:spMkLst>
        </pc:spChg>
        <pc:spChg chg="add del mod ord">
          <ac:chgData name="David Perkins" userId="ae8883b81a08266a" providerId="LiveId" clId="{8FBA99F5-4ACE-405F-86E4-67E7BDBA3A87}" dt="2022-11-08T02:06:55.267" v="1803" actId="478"/>
          <ac:spMkLst>
            <pc:docMk/>
            <pc:sldMk cId="433463673" sldId="265"/>
            <ac:spMk id="3" creationId="{1DFF7484-9CE8-AD5C-1B78-6F34FCE426D0}"/>
          </ac:spMkLst>
        </pc:spChg>
        <pc:spChg chg="mod ord">
          <ac:chgData name="David Perkins" userId="ae8883b81a08266a" providerId="LiveId" clId="{8FBA99F5-4ACE-405F-86E4-67E7BDBA3A87}" dt="2022-11-08T02:06:47.582" v="1802" actId="700"/>
          <ac:spMkLst>
            <pc:docMk/>
            <pc:sldMk cId="433463673" sldId="265"/>
            <ac:spMk id="4" creationId="{598A090D-8936-ADFE-999E-D827E204FBC4}"/>
          </ac:spMkLst>
        </pc:spChg>
      </pc:sldChg>
      <pc:sldChg chg="addSp delSp modSp new del mod modClrScheme chgLayout">
        <pc:chgData name="David Perkins" userId="ae8883b81a08266a" providerId="LiveId" clId="{8FBA99F5-4ACE-405F-86E4-67E7BDBA3A87}" dt="2022-11-08T02:19:22.052" v="1883" actId="47"/>
        <pc:sldMkLst>
          <pc:docMk/>
          <pc:sldMk cId="4045844796" sldId="266"/>
        </pc:sldMkLst>
        <pc:spChg chg="del mod ord">
          <ac:chgData name="David Perkins" userId="ae8883b81a08266a" providerId="LiveId" clId="{8FBA99F5-4ACE-405F-86E4-67E7BDBA3A87}" dt="2022-11-08T02:15:18.350" v="1824" actId="700"/>
          <ac:spMkLst>
            <pc:docMk/>
            <pc:sldMk cId="4045844796" sldId="266"/>
            <ac:spMk id="2" creationId="{253FEDD4-28C9-BFAD-8B8B-7BFA59271412}"/>
          </ac:spMkLst>
        </pc:spChg>
        <pc:spChg chg="del">
          <ac:chgData name="David Perkins" userId="ae8883b81a08266a" providerId="LiveId" clId="{8FBA99F5-4ACE-405F-86E4-67E7BDBA3A87}" dt="2022-11-08T02:15:18.350" v="1824" actId="700"/>
          <ac:spMkLst>
            <pc:docMk/>
            <pc:sldMk cId="4045844796" sldId="266"/>
            <ac:spMk id="3" creationId="{C84E166C-6C27-685E-6CF4-74DA99075D02}"/>
          </ac:spMkLst>
        </pc:spChg>
        <pc:spChg chg="add del mod ord">
          <ac:chgData name="David Perkins" userId="ae8883b81a08266a" providerId="LiveId" clId="{8FBA99F5-4ACE-405F-86E4-67E7BDBA3A87}" dt="2022-11-08T02:18:39.363" v="1859" actId="478"/>
          <ac:spMkLst>
            <pc:docMk/>
            <pc:sldMk cId="4045844796" sldId="266"/>
            <ac:spMk id="4" creationId="{D204DB5A-AA5A-C6B4-5535-78125C0011B1}"/>
          </ac:spMkLst>
        </pc:spChg>
        <pc:spChg chg="add mod ord">
          <ac:chgData name="David Perkins" userId="ae8883b81a08266a" providerId="LiveId" clId="{8FBA99F5-4ACE-405F-86E4-67E7BDBA3A87}" dt="2022-11-08T02:18:45.740" v="1881" actId="20577"/>
          <ac:spMkLst>
            <pc:docMk/>
            <pc:sldMk cId="4045844796" sldId="266"/>
            <ac:spMk id="5" creationId="{0B073CA4-1BC6-2A7A-ECD9-201A108A50D0}"/>
          </ac:spMkLst>
        </pc:spChg>
      </pc:sldChg>
      <pc:sldChg chg="add">
        <pc:chgData name="David Perkins" userId="ae8883b81a08266a" providerId="LiveId" clId="{8FBA99F5-4ACE-405F-86E4-67E7BDBA3A87}" dt="2022-11-08T02:19:12.665" v="1882" actId="2890"/>
        <pc:sldMkLst>
          <pc:docMk/>
          <pc:sldMk cId="2140093779" sldId="267"/>
        </pc:sldMkLst>
      </pc:sldChg>
      <pc:sldChg chg="addSp delSp modSp new mod modClrScheme chgLayout">
        <pc:chgData name="David Perkins" userId="ae8883b81a08266a" providerId="LiveId" clId="{8FBA99F5-4ACE-405F-86E4-67E7BDBA3A87}" dt="2022-11-08T02:24:01.692" v="1925" actId="1076"/>
        <pc:sldMkLst>
          <pc:docMk/>
          <pc:sldMk cId="4101279486" sldId="268"/>
        </pc:sldMkLst>
        <pc:spChg chg="del mod ord">
          <ac:chgData name="David Perkins" userId="ae8883b81a08266a" providerId="LiveId" clId="{8FBA99F5-4ACE-405F-86E4-67E7BDBA3A87}" dt="2022-11-08T02:19:47.585" v="1885" actId="700"/>
          <ac:spMkLst>
            <pc:docMk/>
            <pc:sldMk cId="4101279486" sldId="268"/>
            <ac:spMk id="2" creationId="{CBDDE6A5-B439-968B-9CCF-8B2EFD5DD367}"/>
          </ac:spMkLst>
        </pc:spChg>
        <pc:spChg chg="add mod ord">
          <ac:chgData name="David Perkins" userId="ae8883b81a08266a" providerId="LiveId" clId="{8FBA99F5-4ACE-405F-86E4-67E7BDBA3A87}" dt="2022-11-08T02:20:24.164" v="1916" actId="6549"/>
          <ac:spMkLst>
            <pc:docMk/>
            <pc:sldMk cId="4101279486" sldId="268"/>
            <ac:spMk id="3" creationId="{261B38B4-2D3E-DFBE-5B5F-E94F3DA9FCA6}"/>
          </ac:spMkLst>
        </pc:spChg>
        <pc:spChg chg="add del mod ord">
          <ac:chgData name="David Perkins" userId="ae8883b81a08266a" providerId="LiveId" clId="{8FBA99F5-4ACE-405F-86E4-67E7BDBA3A87}" dt="2022-11-08T02:20:51.467" v="1917" actId="478"/>
          <ac:spMkLst>
            <pc:docMk/>
            <pc:sldMk cId="4101279486" sldId="268"/>
            <ac:spMk id="4" creationId="{36A6C8F1-C2E4-E7B7-411F-E2F96AF362C5}"/>
          </ac:spMkLst>
        </pc:spChg>
        <pc:picChg chg="add mod">
          <ac:chgData name="David Perkins" userId="ae8883b81a08266a" providerId="LiveId" clId="{8FBA99F5-4ACE-405F-86E4-67E7BDBA3A87}" dt="2022-11-08T02:24:01.692" v="1925" actId="1076"/>
          <ac:picMkLst>
            <pc:docMk/>
            <pc:sldMk cId="4101279486" sldId="268"/>
            <ac:picMk id="5" creationId="{742214EE-A89C-B003-F504-C79685846260}"/>
          </ac:picMkLst>
        </pc:picChg>
        <pc:picChg chg="add mod">
          <ac:chgData name="David Perkins" userId="ae8883b81a08266a" providerId="LiveId" clId="{8FBA99F5-4ACE-405F-86E4-67E7BDBA3A87}" dt="2022-11-08T02:23:10.784" v="1924" actId="14100"/>
          <ac:picMkLst>
            <pc:docMk/>
            <pc:sldMk cId="4101279486" sldId="268"/>
            <ac:picMk id="6" creationId="{AD847457-85A2-15E4-9C3B-DD33A7245A27}"/>
          </ac:picMkLst>
        </pc:picChg>
      </pc:sldChg>
      <pc:sldChg chg="addSp delSp modSp new mod ord modClrScheme delAnim modAnim chgLayout">
        <pc:chgData name="David Perkins" userId="ae8883b81a08266a" providerId="LiveId" clId="{8FBA99F5-4ACE-405F-86E4-67E7BDBA3A87}" dt="2022-11-15T02:42:56.652" v="15312" actId="14100"/>
        <pc:sldMkLst>
          <pc:docMk/>
          <pc:sldMk cId="4109744814" sldId="269"/>
        </pc:sldMkLst>
        <pc:spChg chg="del">
          <ac:chgData name="David Perkins" userId="ae8883b81a08266a" providerId="LiveId" clId="{8FBA99F5-4ACE-405F-86E4-67E7BDBA3A87}" dt="2022-11-10T15:31:59.500" v="1929" actId="700"/>
          <ac:spMkLst>
            <pc:docMk/>
            <pc:sldMk cId="4109744814" sldId="269"/>
            <ac:spMk id="2" creationId="{DA9C4347-9D14-85A5-C1B7-F22897B2F33E}"/>
          </ac:spMkLst>
        </pc:spChg>
        <pc:spChg chg="add mod">
          <ac:chgData name="David Perkins" userId="ae8883b81a08266a" providerId="LiveId" clId="{8FBA99F5-4ACE-405F-86E4-67E7BDBA3A87}" dt="2022-11-10T20:48:58.657" v="4687" actId="1036"/>
          <ac:spMkLst>
            <pc:docMk/>
            <pc:sldMk cId="4109744814" sldId="269"/>
            <ac:spMk id="3" creationId="{B9FD76EE-CCE6-C840-D3A2-E074E673B733}"/>
          </ac:spMkLst>
        </pc:spChg>
        <pc:spChg chg="add mod">
          <ac:chgData name="David Perkins" userId="ae8883b81a08266a" providerId="LiveId" clId="{8FBA99F5-4ACE-405F-86E4-67E7BDBA3A87}" dt="2022-11-10T20:13:12.812" v="3563" actId="108"/>
          <ac:spMkLst>
            <pc:docMk/>
            <pc:sldMk cId="4109744814" sldId="269"/>
            <ac:spMk id="4" creationId="{436BA46E-F936-DD26-A4DE-B49C784F37C2}"/>
          </ac:spMkLst>
        </pc:spChg>
        <pc:spChg chg="add mod">
          <ac:chgData name="David Perkins" userId="ae8883b81a08266a" providerId="LiveId" clId="{8FBA99F5-4ACE-405F-86E4-67E7BDBA3A87}" dt="2022-11-10T20:48:53.404" v="4666" actId="1036"/>
          <ac:spMkLst>
            <pc:docMk/>
            <pc:sldMk cId="4109744814" sldId="269"/>
            <ac:spMk id="5" creationId="{315E814B-47C0-F00C-D22E-559A580C5A84}"/>
          </ac:spMkLst>
        </pc:spChg>
        <pc:spChg chg="add mod">
          <ac:chgData name="David Perkins" userId="ae8883b81a08266a" providerId="LiveId" clId="{8FBA99F5-4ACE-405F-86E4-67E7BDBA3A87}" dt="2022-11-14T22:14:13.413" v="11854" actId="1076"/>
          <ac:spMkLst>
            <pc:docMk/>
            <pc:sldMk cId="4109744814" sldId="269"/>
            <ac:spMk id="6" creationId="{C4129EBD-47D7-E74C-F66F-6BDADF3840D8}"/>
          </ac:spMkLst>
        </pc:spChg>
        <pc:spChg chg="add del mod">
          <ac:chgData name="David Perkins" userId="ae8883b81a08266a" providerId="LiveId" clId="{8FBA99F5-4ACE-405F-86E4-67E7BDBA3A87}" dt="2022-11-10T19:27:35.184" v="2814" actId="478"/>
          <ac:spMkLst>
            <pc:docMk/>
            <pc:sldMk cId="4109744814" sldId="269"/>
            <ac:spMk id="7" creationId="{67DDFE5D-9481-83F7-BC2D-FBF83B5E27C2}"/>
          </ac:spMkLst>
        </pc:spChg>
        <pc:spChg chg="add mod">
          <ac:chgData name="David Perkins" userId="ae8883b81a08266a" providerId="LiveId" clId="{8FBA99F5-4ACE-405F-86E4-67E7BDBA3A87}" dt="2022-11-14T02:05:52.736" v="10781" actId="114"/>
          <ac:spMkLst>
            <pc:docMk/>
            <pc:sldMk cId="4109744814" sldId="269"/>
            <ac:spMk id="9" creationId="{FA0E5C28-8CCF-99F1-E9DD-E3B0E7E49900}"/>
          </ac:spMkLst>
        </pc:spChg>
        <pc:spChg chg="add mod">
          <ac:chgData name="David Perkins" userId="ae8883b81a08266a" providerId="LiveId" clId="{8FBA99F5-4ACE-405F-86E4-67E7BDBA3A87}" dt="2022-11-15T02:42:56.652" v="15312" actId="14100"/>
          <ac:spMkLst>
            <pc:docMk/>
            <pc:sldMk cId="4109744814" sldId="269"/>
            <ac:spMk id="11" creationId="{8469D30E-C65D-13C5-325C-1F110E00176C}"/>
          </ac:spMkLst>
        </pc:spChg>
        <pc:spChg chg="add mod">
          <ac:chgData name="David Perkins" userId="ae8883b81a08266a" providerId="LiveId" clId="{8FBA99F5-4ACE-405F-86E4-67E7BDBA3A87}" dt="2022-11-14T02:06:03.094" v="10784" actId="108"/>
          <ac:spMkLst>
            <pc:docMk/>
            <pc:sldMk cId="4109744814" sldId="269"/>
            <ac:spMk id="13" creationId="{A0311EB8-BE7B-1DAF-17A0-D19139638AB9}"/>
          </ac:spMkLst>
        </pc:spChg>
        <pc:spChg chg="add mod">
          <ac:chgData name="David Perkins" userId="ae8883b81a08266a" providerId="LiveId" clId="{8FBA99F5-4ACE-405F-86E4-67E7BDBA3A87}" dt="2022-11-15T02:42:39.589" v="15292" actId="1037"/>
          <ac:spMkLst>
            <pc:docMk/>
            <pc:sldMk cId="4109744814" sldId="269"/>
            <ac:spMk id="15" creationId="{CB294A36-90E9-4448-1B5F-B67E7700661F}"/>
          </ac:spMkLst>
        </pc:spChg>
        <pc:spChg chg="add del mod">
          <ac:chgData name="David Perkins" userId="ae8883b81a08266a" providerId="LiveId" clId="{8FBA99F5-4ACE-405F-86E4-67E7BDBA3A87}" dt="2022-11-10T19:27:37.875" v="2815" actId="478"/>
          <ac:spMkLst>
            <pc:docMk/>
            <pc:sldMk cId="4109744814" sldId="269"/>
            <ac:spMk id="17" creationId="{5FA07AB9-D14D-FA70-74E0-A7504B7F647F}"/>
          </ac:spMkLst>
        </pc:spChg>
      </pc:sldChg>
      <pc:sldChg chg="new ord">
        <pc:chgData name="David Perkins" userId="ae8883b81a08266a" providerId="LiveId" clId="{8FBA99F5-4ACE-405F-86E4-67E7BDBA3A87}" dt="2022-11-10T19:28:38.533" v="2913"/>
        <pc:sldMkLst>
          <pc:docMk/>
          <pc:sldMk cId="636766354" sldId="270"/>
        </pc:sldMkLst>
      </pc:sldChg>
      <pc:sldChg chg="add">
        <pc:chgData name="David Perkins" userId="ae8883b81a08266a" providerId="LiveId" clId="{8FBA99F5-4ACE-405F-86E4-67E7BDBA3A87}" dt="2022-11-10T19:32:40.963" v="2919" actId="2890"/>
        <pc:sldMkLst>
          <pc:docMk/>
          <pc:sldMk cId="1198960520" sldId="271"/>
        </pc:sldMkLst>
      </pc:sldChg>
      <pc:sldChg chg="addSp delSp modSp add mod ord modClrScheme chgLayout">
        <pc:chgData name="David Perkins" userId="ae8883b81a08266a" providerId="LiveId" clId="{8FBA99F5-4ACE-405F-86E4-67E7BDBA3A87}" dt="2022-11-14T22:37:10.357" v="12430" actId="6549"/>
        <pc:sldMkLst>
          <pc:docMk/>
          <pc:sldMk cId="3026510439" sldId="272"/>
        </pc:sldMkLst>
        <pc:spChg chg="del mod ord">
          <ac:chgData name="David Perkins" userId="ae8883b81a08266a" providerId="LiveId" clId="{8FBA99F5-4ACE-405F-86E4-67E7BDBA3A87}" dt="2022-11-14T21:56:29.333" v="11710" actId="478"/>
          <ac:spMkLst>
            <pc:docMk/>
            <pc:sldMk cId="3026510439" sldId="272"/>
            <ac:spMk id="2" creationId="{0D93E573-D88B-A673-7C37-A40024520837}"/>
          </ac:spMkLst>
        </pc:spChg>
        <pc:spChg chg="add del mod">
          <ac:chgData name="David Perkins" userId="ae8883b81a08266a" providerId="LiveId" clId="{8FBA99F5-4ACE-405F-86E4-67E7BDBA3A87}" dt="2022-11-14T22:37:01.808" v="12428" actId="478"/>
          <ac:spMkLst>
            <pc:docMk/>
            <pc:sldMk cId="3026510439" sldId="272"/>
            <ac:spMk id="4" creationId="{633144B0-4304-172A-1A3A-AD721F969EA4}"/>
          </ac:spMkLst>
        </pc:spChg>
        <pc:spChg chg="add mod">
          <ac:chgData name="David Perkins" userId="ae8883b81a08266a" providerId="LiveId" clId="{8FBA99F5-4ACE-405F-86E4-67E7BDBA3A87}" dt="2022-11-14T22:37:10.357" v="12430" actId="6549"/>
          <ac:spMkLst>
            <pc:docMk/>
            <pc:sldMk cId="3026510439" sldId="272"/>
            <ac:spMk id="5" creationId="{7E810868-1BDE-604E-96A6-F3521560C4D7}"/>
          </ac:spMkLst>
        </pc:spChg>
        <pc:picChg chg="add mod">
          <ac:chgData name="David Perkins" userId="ae8883b81a08266a" providerId="LiveId" clId="{8FBA99F5-4ACE-405F-86E4-67E7BDBA3A87}" dt="2022-11-10T20:50:16.246" v="4710"/>
          <ac:picMkLst>
            <pc:docMk/>
            <pc:sldMk cId="3026510439" sldId="272"/>
            <ac:picMk id="3" creationId="{253A9753-74DC-2C5C-B93E-79FB7A07619B}"/>
          </ac:picMkLst>
        </pc:picChg>
        <pc:picChg chg="del mod">
          <ac:chgData name="David Perkins" userId="ae8883b81a08266a" providerId="LiveId" clId="{8FBA99F5-4ACE-405F-86E4-67E7BDBA3A87}" dt="2022-11-10T19:43:22.939" v="3348" actId="478"/>
          <ac:picMkLst>
            <pc:docMk/>
            <pc:sldMk cId="3026510439" sldId="272"/>
            <ac:picMk id="4" creationId="{1CFD0DC4-726E-D571-3DC5-8A5E14738674}"/>
          </ac:picMkLst>
        </pc:picChg>
        <pc:picChg chg="del mod">
          <ac:chgData name="David Perkins" userId="ae8883b81a08266a" providerId="LiveId" clId="{8FBA99F5-4ACE-405F-86E4-67E7BDBA3A87}" dt="2022-11-10T19:44:49.771" v="3432" actId="478"/>
          <ac:picMkLst>
            <pc:docMk/>
            <pc:sldMk cId="3026510439" sldId="272"/>
            <ac:picMk id="5" creationId="{0E8DDB1E-8783-15B9-7BF9-C91659B08BDB}"/>
          </ac:picMkLst>
        </pc:picChg>
        <pc:picChg chg="add mod">
          <ac:chgData name="David Perkins" userId="ae8883b81a08266a" providerId="LiveId" clId="{8FBA99F5-4ACE-405F-86E4-67E7BDBA3A87}" dt="2022-11-10T19:57:36.153" v="3483"/>
          <ac:picMkLst>
            <pc:docMk/>
            <pc:sldMk cId="3026510439" sldId="272"/>
            <ac:picMk id="6" creationId="{02C6F735-6427-3589-1172-8259D5F8AB25}"/>
          </ac:picMkLst>
        </pc:picChg>
        <pc:picChg chg="add mod">
          <ac:chgData name="David Perkins" userId="ae8883b81a08266a" providerId="LiveId" clId="{8FBA99F5-4ACE-405F-86E4-67E7BDBA3A87}" dt="2022-11-10T20:50:01.208" v="4709" actId="1037"/>
          <ac:picMkLst>
            <pc:docMk/>
            <pc:sldMk cId="3026510439" sldId="272"/>
            <ac:picMk id="7" creationId="{841E73B7-357D-04B0-C807-5C1DC9EA6C63}"/>
          </ac:picMkLst>
        </pc:picChg>
      </pc:sldChg>
      <pc:sldChg chg="addSp delSp modSp add del mod ord modClrScheme chgLayout">
        <pc:chgData name="David Perkins" userId="ae8883b81a08266a" providerId="LiveId" clId="{8FBA99F5-4ACE-405F-86E4-67E7BDBA3A87}" dt="2022-11-13T19:07:19.408" v="8269" actId="47"/>
        <pc:sldMkLst>
          <pc:docMk/>
          <pc:sldMk cId="4131184351" sldId="273"/>
        </pc:sldMkLst>
        <pc:spChg chg="del mod ord">
          <ac:chgData name="David Perkins" userId="ae8883b81a08266a" providerId="LiveId" clId="{8FBA99F5-4ACE-405F-86E4-67E7BDBA3A87}" dt="2022-11-10T20:47:32.003" v="4649" actId="478"/>
          <ac:spMkLst>
            <pc:docMk/>
            <pc:sldMk cId="4131184351" sldId="273"/>
            <ac:spMk id="2" creationId="{0D93E573-D88B-A673-7C37-A40024520837}"/>
          </ac:spMkLst>
        </pc:spChg>
        <pc:spChg chg="add mod">
          <ac:chgData name="David Perkins" userId="ae8883b81a08266a" providerId="LiveId" clId="{8FBA99F5-4ACE-405F-86E4-67E7BDBA3A87}" dt="2022-11-10T20:47:49.081" v="4651" actId="6549"/>
          <ac:spMkLst>
            <pc:docMk/>
            <pc:sldMk cId="4131184351" sldId="273"/>
            <ac:spMk id="9" creationId="{8C89198D-87E8-C4B2-8F49-D8334BD73AF6}"/>
          </ac:spMkLst>
        </pc:spChg>
        <pc:picChg chg="add del mod">
          <ac:chgData name="David Perkins" userId="ae8883b81a08266a" providerId="LiveId" clId="{8FBA99F5-4ACE-405F-86E4-67E7BDBA3A87}" dt="2022-11-10T20:46:15.402" v="4616" actId="478"/>
          <ac:picMkLst>
            <pc:docMk/>
            <pc:sldMk cId="4131184351" sldId="273"/>
            <ac:picMk id="3" creationId="{BA807B63-51D0-61CA-2459-DEC47B505A3C}"/>
          </ac:picMkLst>
        </pc:picChg>
        <pc:picChg chg="del">
          <ac:chgData name="David Perkins" userId="ae8883b81a08266a" providerId="LiveId" clId="{8FBA99F5-4ACE-405F-86E4-67E7BDBA3A87}" dt="2022-11-10T20:47:04.776" v="4647" actId="478"/>
          <ac:picMkLst>
            <pc:docMk/>
            <pc:sldMk cId="4131184351" sldId="273"/>
            <ac:picMk id="4" creationId="{1CFD0DC4-726E-D571-3DC5-8A5E14738674}"/>
          </ac:picMkLst>
        </pc:picChg>
        <pc:picChg chg="del">
          <ac:chgData name="David Perkins" userId="ae8883b81a08266a" providerId="LiveId" clId="{8FBA99F5-4ACE-405F-86E4-67E7BDBA3A87}" dt="2022-11-10T19:39:01.967" v="3094" actId="478"/>
          <ac:picMkLst>
            <pc:docMk/>
            <pc:sldMk cId="4131184351" sldId="273"/>
            <ac:picMk id="5" creationId="{0E8DDB1E-8783-15B9-7BF9-C91659B08BDB}"/>
          </ac:picMkLst>
        </pc:picChg>
        <pc:picChg chg="add del mod">
          <ac:chgData name="David Perkins" userId="ae8883b81a08266a" providerId="LiveId" clId="{8FBA99F5-4ACE-405F-86E4-67E7BDBA3A87}" dt="2022-11-10T20:51:08.907" v="4711" actId="478"/>
          <ac:picMkLst>
            <pc:docMk/>
            <pc:sldMk cId="4131184351" sldId="273"/>
            <ac:picMk id="6" creationId="{07C8A079-CE1F-BB52-CCA8-3CF4C69E81EC}"/>
          </ac:picMkLst>
        </pc:picChg>
        <pc:picChg chg="add del mod">
          <ac:chgData name="David Perkins" userId="ae8883b81a08266a" providerId="LiveId" clId="{8FBA99F5-4ACE-405F-86E4-67E7BDBA3A87}" dt="2022-11-10T20:51:08.907" v="4711" actId="478"/>
          <ac:picMkLst>
            <pc:docMk/>
            <pc:sldMk cId="4131184351" sldId="273"/>
            <ac:picMk id="7" creationId="{BB039680-39A4-C2D8-C2A1-CA4BD7E83162}"/>
          </ac:picMkLst>
        </pc:picChg>
        <pc:picChg chg="add del mod">
          <ac:chgData name="David Perkins" userId="ae8883b81a08266a" providerId="LiveId" clId="{8FBA99F5-4ACE-405F-86E4-67E7BDBA3A87}" dt="2022-11-10T20:51:08.907" v="4711" actId="478"/>
          <ac:picMkLst>
            <pc:docMk/>
            <pc:sldMk cId="4131184351" sldId="273"/>
            <ac:picMk id="8" creationId="{6952FE71-B8E4-1518-237F-39D11AC1B844}"/>
          </ac:picMkLst>
        </pc:picChg>
        <pc:picChg chg="add mod">
          <ac:chgData name="David Perkins" userId="ae8883b81a08266a" providerId="LiveId" clId="{8FBA99F5-4ACE-405F-86E4-67E7BDBA3A87}" dt="2022-11-10T20:51:18.417" v="4712"/>
          <ac:picMkLst>
            <pc:docMk/>
            <pc:sldMk cId="4131184351" sldId="273"/>
            <ac:picMk id="10" creationId="{BF34871C-13E7-3A95-2E29-18E532276066}"/>
          </ac:picMkLst>
        </pc:picChg>
        <pc:picChg chg="add mod">
          <ac:chgData name="David Perkins" userId="ae8883b81a08266a" providerId="LiveId" clId="{8FBA99F5-4ACE-405F-86E4-67E7BDBA3A87}" dt="2022-11-10T20:51:18.417" v="4712"/>
          <ac:picMkLst>
            <pc:docMk/>
            <pc:sldMk cId="4131184351" sldId="273"/>
            <ac:picMk id="11" creationId="{7CE28220-CD0C-23E3-4AFF-ABF12B8EA010}"/>
          </ac:picMkLst>
        </pc:picChg>
        <pc:picChg chg="add mod">
          <ac:chgData name="David Perkins" userId="ae8883b81a08266a" providerId="LiveId" clId="{8FBA99F5-4ACE-405F-86E4-67E7BDBA3A87}" dt="2022-11-10T20:51:18.417" v="4712"/>
          <ac:picMkLst>
            <pc:docMk/>
            <pc:sldMk cId="4131184351" sldId="273"/>
            <ac:picMk id="12" creationId="{B8726922-D5E6-D55E-A8B7-25636FB12AEB}"/>
          </ac:picMkLst>
        </pc:picChg>
      </pc:sldChg>
      <pc:sldChg chg="addSp delSp modSp add mod">
        <pc:chgData name="David Perkins" userId="ae8883b81a08266a" providerId="LiveId" clId="{8FBA99F5-4ACE-405F-86E4-67E7BDBA3A87}" dt="2022-11-10T19:57:03.351" v="3482" actId="1076"/>
        <pc:sldMkLst>
          <pc:docMk/>
          <pc:sldMk cId="1563624624" sldId="274"/>
        </pc:sldMkLst>
        <pc:spChg chg="mod">
          <ac:chgData name="David Perkins" userId="ae8883b81a08266a" providerId="LiveId" clId="{8FBA99F5-4ACE-405F-86E4-67E7BDBA3A87}" dt="2022-11-10T19:45:13.183" v="3434" actId="6549"/>
          <ac:spMkLst>
            <pc:docMk/>
            <pc:sldMk cId="1563624624" sldId="274"/>
            <ac:spMk id="2" creationId="{0D93E573-D88B-A673-7C37-A40024520837}"/>
          </ac:spMkLst>
        </pc:spChg>
        <pc:picChg chg="add mod">
          <ac:chgData name="David Perkins" userId="ae8883b81a08266a" providerId="LiveId" clId="{8FBA99F5-4ACE-405F-86E4-67E7BDBA3A87}" dt="2022-11-10T19:44:35.727" v="3431"/>
          <ac:picMkLst>
            <pc:docMk/>
            <pc:sldMk cId="1563624624" sldId="274"/>
            <ac:picMk id="3" creationId="{BF48C37E-5AE3-EC27-08F1-1F6661677A8D}"/>
          </ac:picMkLst>
        </pc:picChg>
        <pc:picChg chg="del">
          <ac:chgData name="David Perkins" userId="ae8883b81a08266a" providerId="LiveId" clId="{8FBA99F5-4ACE-405F-86E4-67E7BDBA3A87}" dt="2022-11-10T19:44:34.804" v="3430" actId="478"/>
          <ac:picMkLst>
            <pc:docMk/>
            <pc:sldMk cId="1563624624" sldId="274"/>
            <ac:picMk id="5" creationId="{0E8DDB1E-8783-15B9-7BF9-C91659B08BDB}"/>
          </ac:picMkLst>
        </pc:picChg>
        <pc:picChg chg="add del mod">
          <ac:chgData name="David Perkins" userId="ae8883b81a08266a" providerId="LiveId" clId="{8FBA99F5-4ACE-405F-86E4-67E7BDBA3A87}" dt="2022-11-10T19:48:41.241" v="3451" actId="478"/>
          <ac:picMkLst>
            <pc:docMk/>
            <pc:sldMk cId="1563624624" sldId="274"/>
            <ac:picMk id="1026" creationId="{54F52AAB-BCAC-9BB9-AC09-5A035C8B883D}"/>
          </ac:picMkLst>
        </pc:picChg>
        <pc:picChg chg="add mod">
          <ac:chgData name="David Perkins" userId="ae8883b81a08266a" providerId="LiveId" clId="{8FBA99F5-4ACE-405F-86E4-67E7BDBA3A87}" dt="2022-11-10T19:56:57.731" v="3481" actId="1076"/>
          <ac:picMkLst>
            <pc:docMk/>
            <pc:sldMk cId="1563624624" sldId="274"/>
            <ac:picMk id="1028" creationId="{70AA24F1-0807-38B7-BA1D-5C6AB1510DD3}"/>
          </ac:picMkLst>
        </pc:picChg>
        <pc:picChg chg="add mod">
          <ac:chgData name="David Perkins" userId="ae8883b81a08266a" providerId="LiveId" clId="{8FBA99F5-4ACE-405F-86E4-67E7BDBA3A87}" dt="2022-11-10T19:57:03.351" v="3482" actId="1076"/>
          <ac:picMkLst>
            <pc:docMk/>
            <pc:sldMk cId="1563624624" sldId="274"/>
            <ac:picMk id="1030" creationId="{73E44029-EA31-106C-387A-7EE4BD16A821}"/>
          </ac:picMkLst>
        </pc:picChg>
      </pc:sldChg>
      <pc:sldChg chg="addSp delSp modSp add mod ord">
        <pc:chgData name="David Perkins" userId="ae8883b81a08266a" providerId="LiveId" clId="{8FBA99F5-4ACE-405F-86E4-67E7BDBA3A87}" dt="2022-11-14T22:37:34.313" v="12438" actId="20577"/>
        <pc:sldMkLst>
          <pc:docMk/>
          <pc:sldMk cId="3358585820" sldId="275"/>
        </pc:sldMkLst>
        <pc:spChg chg="del mod">
          <ac:chgData name="David Perkins" userId="ae8883b81a08266a" providerId="LiveId" clId="{8FBA99F5-4ACE-405F-86E4-67E7BDBA3A87}" dt="2022-11-14T21:56:37.420" v="11711" actId="478"/>
          <ac:spMkLst>
            <pc:docMk/>
            <pc:sldMk cId="3358585820" sldId="275"/>
            <ac:spMk id="2" creationId="{0D93E573-D88B-A673-7C37-A40024520837}"/>
          </ac:spMkLst>
        </pc:spChg>
        <pc:spChg chg="add del mod">
          <ac:chgData name="David Perkins" userId="ae8883b81a08266a" providerId="LiveId" clId="{8FBA99F5-4ACE-405F-86E4-67E7BDBA3A87}" dt="2022-11-14T22:36:48.753" v="12425" actId="478"/>
          <ac:spMkLst>
            <pc:docMk/>
            <pc:sldMk cId="3358585820" sldId="275"/>
            <ac:spMk id="5" creationId="{9E56CB0F-D176-488D-53F8-1488C1C07475}"/>
          </ac:spMkLst>
        </pc:spChg>
        <pc:spChg chg="add mod">
          <ac:chgData name="David Perkins" userId="ae8883b81a08266a" providerId="LiveId" clId="{8FBA99F5-4ACE-405F-86E4-67E7BDBA3A87}" dt="2022-11-14T22:37:34.313" v="12438" actId="20577"/>
          <ac:spMkLst>
            <pc:docMk/>
            <pc:sldMk cId="3358585820" sldId="275"/>
            <ac:spMk id="7" creationId="{90A46083-90C2-DAFD-049E-8BD02E809854}"/>
          </ac:spMkLst>
        </pc:spChg>
        <pc:picChg chg="add mod">
          <ac:chgData name="David Perkins" userId="ae8883b81a08266a" providerId="LiveId" clId="{8FBA99F5-4ACE-405F-86E4-67E7BDBA3A87}" dt="2022-11-13T19:07:54.193" v="8273" actId="14100"/>
          <ac:picMkLst>
            <pc:docMk/>
            <pc:sldMk cId="3358585820" sldId="275"/>
            <ac:picMk id="3" creationId="{68A70616-A8E8-B640-7074-21ACCFE8394C}"/>
          </ac:picMkLst>
        </pc:picChg>
        <pc:picChg chg="add mod">
          <ac:chgData name="David Perkins" userId="ae8883b81a08266a" providerId="LiveId" clId="{8FBA99F5-4ACE-405F-86E4-67E7BDBA3A87}" dt="2022-11-13T19:07:54.193" v="8273" actId="14100"/>
          <ac:picMkLst>
            <pc:docMk/>
            <pc:sldMk cId="3358585820" sldId="275"/>
            <ac:picMk id="4" creationId="{842D2C82-91B9-68D0-7411-481BB99CFB13}"/>
          </ac:picMkLst>
        </pc:picChg>
        <pc:picChg chg="del mod">
          <ac:chgData name="David Perkins" userId="ae8883b81a08266a" providerId="LiveId" clId="{8FBA99F5-4ACE-405F-86E4-67E7BDBA3A87}" dt="2022-11-13T19:07:31.380" v="8270" actId="478"/>
          <ac:picMkLst>
            <pc:docMk/>
            <pc:sldMk cId="3358585820" sldId="275"/>
            <ac:picMk id="5" creationId="{0E8DDB1E-8783-15B9-7BF9-C91659B08BDB}"/>
          </ac:picMkLst>
        </pc:picChg>
        <pc:picChg chg="add mod">
          <ac:chgData name="David Perkins" userId="ae8883b81a08266a" providerId="LiveId" clId="{8FBA99F5-4ACE-405F-86E4-67E7BDBA3A87}" dt="2022-11-13T19:07:54.193" v="8273" actId="14100"/>
          <ac:picMkLst>
            <pc:docMk/>
            <pc:sldMk cId="3358585820" sldId="275"/>
            <ac:picMk id="6" creationId="{848F5620-D180-BEF5-562C-2CB2C851A73F}"/>
          </ac:picMkLst>
        </pc:picChg>
      </pc:sldChg>
      <pc:sldChg chg="new">
        <pc:chgData name="David Perkins" userId="ae8883b81a08266a" providerId="LiveId" clId="{8FBA99F5-4ACE-405F-86E4-67E7BDBA3A87}" dt="2022-11-10T19:44:11.620" v="3429" actId="680"/>
        <pc:sldMkLst>
          <pc:docMk/>
          <pc:sldMk cId="3440503519" sldId="276"/>
        </pc:sldMkLst>
      </pc:sldChg>
      <pc:sldChg chg="addSp modSp new del mod ord">
        <pc:chgData name="David Perkins" userId="ae8883b81a08266a" providerId="LiveId" clId="{8FBA99F5-4ACE-405F-86E4-67E7BDBA3A87}" dt="2022-11-13T18:45:22.667" v="8029" actId="47"/>
        <pc:sldMkLst>
          <pc:docMk/>
          <pc:sldMk cId="1629593515" sldId="277"/>
        </pc:sldMkLst>
        <pc:spChg chg="add mod">
          <ac:chgData name="David Perkins" userId="ae8883b81a08266a" providerId="LiveId" clId="{8FBA99F5-4ACE-405F-86E4-67E7BDBA3A87}" dt="2022-11-13T18:44:10.823" v="8021" actId="14100"/>
          <ac:spMkLst>
            <pc:docMk/>
            <pc:sldMk cId="1629593515" sldId="277"/>
            <ac:spMk id="5" creationId="{EF3AC2E5-277C-7346-96BE-2DE1F1EEEE73}"/>
          </ac:spMkLst>
        </pc:spChg>
        <pc:picChg chg="add mod">
          <ac:chgData name="David Perkins" userId="ae8883b81a08266a" providerId="LiveId" clId="{8FBA99F5-4ACE-405F-86E4-67E7BDBA3A87}" dt="2022-11-10T20:02:45.553" v="3505" actId="732"/>
          <ac:picMkLst>
            <pc:docMk/>
            <pc:sldMk cId="1629593515" sldId="277"/>
            <ac:picMk id="4" creationId="{99134110-D686-4534-9EFF-0DDBFF767CBD}"/>
          </ac:picMkLst>
        </pc:picChg>
      </pc:sldChg>
      <pc:sldChg chg="addSp modSp new mod ord modClrScheme chgLayout">
        <pc:chgData name="David Perkins" userId="ae8883b81a08266a" providerId="LiveId" clId="{8FBA99F5-4ACE-405F-86E4-67E7BDBA3A87}" dt="2022-11-13T19:20:33.771" v="8383" actId="14100"/>
        <pc:sldMkLst>
          <pc:docMk/>
          <pc:sldMk cId="3310193537" sldId="278"/>
        </pc:sldMkLst>
        <pc:spChg chg="add mod">
          <ac:chgData name="David Perkins" userId="ae8883b81a08266a" providerId="LiveId" clId="{8FBA99F5-4ACE-405F-86E4-67E7BDBA3A87}" dt="2022-11-13T19:20:33.771" v="8383" actId="14100"/>
          <ac:spMkLst>
            <pc:docMk/>
            <pc:sldMk cId="3310193537" sldId="278"/>
            <ac:spMk id="3" creationId="{96D7C53C-40B5-1159-5675-9D4DCE8E7BEC}"/>
          </ac:spMkLst>
        </pc:spChg>
        <pc:picChg chg="add mod">
          <ac:chgData name="David Perkins" userId="ae8883b81a08266a" providerId="LiveId" clId="{8FBA99F5-4ACE-405F-86E4-67E7BDBA3A87}" dt="2022-11-10T20:08:53.293" v="3528"/>
          <ac:picMkLst>
            <pc:docMk/>
            <pc:sldMk cId="3310193537" sldId="278"/>
            <ac:picMk id="2" creationId="{E4C06296-5279-7BBA-D82F-495C228A6E54}"/>
          </ac:picMkLst>
        </pc:picChg>
      </pc:sldChg>
      <pc:sldChg chg="addSp modSp add mod modClrScheme modAnim chgLayout">
        <pc:chgData name="David Perkins" userId="ae8883b81a08266a" providerId="LiveId" clId="{8FBA99F5-4ACE-405F-86E4-67E7BDBA3A87}" dt="2022-11-15T01:27:11.063" v="15218" actId="14100"/>
        <pc:sldMkLst>
          <pc:docMk/>
          <pc:sldMk cId="1212214684" sldId="279"/>
        </pc:sldMkLst>
        <pc:spChg chg="add mod">
          <ac:chgData name="David Perkins" userId="ae8883b81a08266a" providerId="LiveId" clId="{8FBA99F5-4ACE-405F-86E4-67E7BDBA3A87}" dt="2022-11-14T22:16:00.897" v="11987" actId="1038"/>
          <ac:spMkLst>
            <pc:docMk/>
            <pc:sldMk cId="1212214684" sldId="279"/>
            <ac:spMk id="2" creationId="{9C764C62-7F29-C517-0372-F0A98D444A49}"/>
          </ac:spMkLst>
        </pc:spChg>
        <pc:spChg chg="add mod">
          <ac:chgData name="David Perkins" userId="ae8883b81a08266a" providerId="LiveId" clId="{8FBA99F5-4ACE-405F-86E4-67E7BDBA3A87}" dt="2022-11-14T22:42:50.191" v="12513" actId="6549"/>
          <ac:spMkLst>
            <pc:docMk/>
            <pc:sldMk cId="1212214684" sldId="279"/>
            <ac:spMk id="3" creationId="{05264A0A-74AE-168C-78C9-6687E6D2AE5A}"/>
          </ac:spMkLst>
        </pc:spChg>
        <pc:spChg chg="add mod">
          <ac:chgData name="David Perkins" userId="ae8883b81a08266a" providerId="LiveId" clId="{8FBA99F5-4ACE-405F-86E4-67E7BDBA3A87}" dt="2022-11-14T22:16:24.699" v="12051" actId="1038"/>
          <ac:spMkLst>
            <pc:docMk/>
            <pc:sldMk cId="1212214684" sldId="279"/>
            <ac:spMk id="4" creationId="{0B26E663-4AF3-9D02-DD07-05D33FE62C2E}"/>
          </ac:spMkLst>
        </pc:spChg>
        <pc:spChg chg="add mod">
          <ac:chgData name="David Perkins" userId="ae8883b81a08266a" providerId="LiveId" clId="{8FBA99F5-4ACE-405F-86E4-67E7BDBA3A87}" dt="2022-11-12T22:55:33.968" v="6354" actId="6549"/>
          <ac:spMkLst>
            <pc:docMk/>
            <pc:sldMk cId="1212214684" sldId="279"/>
            <ac:spMk id="5" creationId="{B31EBB0A-4BD7-F3D2-03A0-302AF930E80F}"/>
          </ac:spMkLst>
        </pc:spChg>
        <pc:spChg chg="add mod">
          <ac:chgData name="David Perkins" userId="ae8883b81a08266a" providerId="LiveId" clId="{8FBA99F5-4ACE-405F-86E4-67E7BDBA3A87}" dt="2022-11-14T22:16:00.897" v="11987" actId="1038"/>
          <ac:spMkLst>
            <pc:docMk/>
            <pc:sldMk cId="1212214684" sldId="279"/>
            <ac:spMk id="6" creationId="{B40DD922-A375-1A60-5456-2911D399EE16}"/>
          </ac:spMkLst>
        </pc:spChg>
        <pc:spChg chg="add mod">
          <ac:chgData name="David Perkins" userId="ae8883b81a08266a" providerId="LiveId" clId="{8FBA99F5-4ACE-405F-86E4-67E7BDBA3A87}" dt="2022-11-14T22:16:24.699" v="12051" actId="1038"/>
          <ac:spMkLst>
            <pc:docMk/>
            <pc:sldMk cId="1212214684" sldId="279"/>
            <ac:spMk id="7" creationId="{24190177-280A-7515-6FD5-D6822BC55324}"/>
          </ac:spMkLst>
        </pc:spChg>
        <pc:spChg chg="add mod">
          <ac:chgData name="David Perkins" userId="ae8883b81a08266a" providerId="LiveId" clId="{8FBA99F5-4ACE-405F-86E4-67E7BDBA3A87}" dt="2022-11-14T22:17:51.554" v="12105" actId="1037"/>
          <ac:spMkLst>
            <pc:docMk/>
            <pc:sldMk cId="1212214684" sldId="279"/>
            <ac:spMk id="8" creationId="{A397C7B4-6682-DF44-4906-3337E7F269EE}"/>
          </ac:spMkLst>
        </pc:spChg>
        <pc:spChg chg="add mod">
          <ac:chgData name="David Perkins" userId="ae8883b81a08266a" providerId="LiveId" clId="{8FBA99F5-4ACE-405F-86E4-67E7BDBA3A87}" dt="2022-11-15T01:27:11.063" v="15218" actId="14100"/>
          <ac:spMkLst>
            <pc:docMk/>
            <pc:sldMk cId="1212214684" sldId="279"/>
            <ac:spMk id="9" creationId="{5E18E7A8-BA29-CE37-99A4-245F9A702AB4}"/>
          </ac:spMkLst>
        </pc:spChg>
      </pc:sldChg>
      <pc:sldChg chg="addSp delSp modSp add del mod modClrScheme delAnim modAnim chgLayout">
        <pc:chgData name="David Perkins" userId="ae8883b81a08266a" providerId="LiveId" clId="{8FBA99F5-4ACE-405F-86E4-67E7BDBA3A87}" dt="2022-11-13T02:05:10.108" v="7115" actId="47"/>
        <pc:sldMkLst>
          <pc:docMk/>
          <pc:sldMk cId="705727464" sldId="280"/>
        </pc:sldMkLst>
        <pc:spChg chg="add mod">
          <ac:chgData name="David Perkins" userId="ae8883b81a08266a" providerId="LiveId" clId="{8FBA99F5-4ACE-405F-86E4-67E7BDBA3A87}" dt="2022-11-12T22:49:00.042" v="6090" actId="313"/>
          <ac:spMkLst>
            <pc:docMk/>
            <pc:sldMk cId="705727464" sldId="280"/>
            <ac:spMk id="2" creationId="{F8F147CA-986D-774C-CCC0-259812D5BB65}"/>
          </ac:spMkLst>
        </pc:spChg>
        <pc:spChg chg="add mod">
          <ac:chgData name="David Perkins" userId="ae8883b81a08266a" providerId="LiveId" clId="{8FBA99F5-4ACE-405F-86E4-67E7BDBA3A87}" dt="2022-11-12T22:50:37.981" v="6140" actId="114"/>
          <ac:spMkLst>
            <pc:docMk/>
            <pc:sldMk cId="705727464" sldId="280"/>
            <ac:spMk id="3" creationId="{A59821B2-0924-25CB-5660-AB01B6A405AB}"/>
          </ac:spMkLst>
        </pc:spChg>
        <pc:spChg chg="add del mod">
          <ac:chgData name="David Perkins" userId="ae8883b81a08266a" providerId="LiveId" clId="{8FBA99F5-4ACE-405F-86E4-67E7BDBA3A87}" dt="2022-11-12T22:39:26.593" v="6010" actId="478"/>
          <ac:spMkLst>
            <pc:docMk/>
            <pc:sldMk cId="705727464" sldId="280"/>
            <ac:spMk id="8" creationId="{268EE9DE-4465-9312-C55E-289695E787B0}"/>
          </ac:spMkLst>
        </pc:spChg>
        <pc:spChg chg="add mod">
          <ac:chgData name="David Perkins" userId="ae8883b81a08266a" providerId="LiveId" clId="{8FBA99F5-4ACE-405F-86E4-67E7BDBA3A87}" dt="2022-11-12T22:52:56.487" v="6225" actId="1036"/>
          <ac:spMkLst>
            <pc:docMk/>
            <pc:sldMk cId="705727464" sldId="280"/>
            <ac:spMk id="9" creationId="{E158C774-F666-5DC3-814D-47E97EE395B6}"/>
          </ac:spMkLst>
        </pc:spChg>
        <pc:picChg chg="add mod">
          <ac:chgData name="David Perkins" userId="ae8883b81a08266a" providerId="LiveId" clId="{8FBA99F5-4ACE-405F-86E4-67E7BDBA3A87}" dt="2022-11-12T22:40:15.396" v="6019" actId="1076"/>
          <ac:picMkLst>
            <pc:docMk/>
            <pc:sldMk cId="705727464" sldId="280"/>
            <ac:picMk id="5" creationId="{1B0FF8C2-3519-BD16-9FBE-AAC9A41B6691}"/>
          </ac:picMkLst>
        </pc:picChg>
        <pc:picChg chg="add mod">
          <ac:chgData name="David Perkins" userId="ae8883b81a08266a" providerId="LiveId" clId="{8FBA99F5-4ACE-405F-86E4-67E7BDBA3A87}" dt="2022-11-12T22:40:09.963" v="6018" actId="1076"/>
          <ac:picMkLst>
            <pc:docMk/>
            <pc:sldMk cId="705727464" sldId="280"/>
            <ac:picMk id="7" creationId="{DDB82BFD-59D7-D190-1AE5-5453400DF0DC}"/>
          </ac:picMkLst>
        </pc:picChg>
        <pc:picChg chg="add del">
          <ac:chgData name="David Perkins" userId="ae8883b81a08266a" providerId="LiveId" clId="{8FBA99F5-4ACE-405F-86E4-67E7BDBA3A87}" dt="2022-11-10T21:10:12.052" v="4863"/>
          <ac:picMkLst>
            <pc:docMk/>
            <pc:sldMk cId="705727464" sldId="280"/>
            <ac:picMk id="5122" creationId="{FBBAE501-8B28-41F0-7313-8296B3D54505}"/>
          </ac:picMkLst>
        </pc:picChg>
        <pc:picChg chg="add del mod">
          <ac:chgData name="David Perkins" userId="ae8883b81a08266a" providerId="LiveId" clId="{8FBA99F5-4ACE-405F-86E4-67E7BDBA3A87}" dt="2022-11-10T21:12:31.525" v="4868" actId="478"/>
          <ac:picMkLst>
            <pc:docMk/>
            <pc:sldMk cId="705727464" sldId="280"/>
            <ac:picMk id="5124" creationId="{8CC41383-B3C8-3E3C-434E-8D596303B99E}"/>
          </ac:picMkLst>
        </pc:picChg>
        <pc:picChg chg="add mod">
          <ac:chgData name="David Perkins" userId="ae8883b81a08266a" providerId="LiveId" clId="{8FBA99F5-4ACE-405F-86E4-67E7BDBA3A87}" dt="2022-11-12T22:40:20.922" v="6021" actId="688"/>
          <ac:picMkLst>
            <pc:docMk/>
            <pc:sldMk cId="705727464" sldId="280"/>
            <ac:picMk id="5126" creationId="{57928ED4-7C61-D9F0-BA00-E3AA21671EEB}"/>
          </ac:picMkLst>
        </pc:picChg>
        <pc:picChg chg="add mod">
          <ac:chgData name="David Perkins" userId="ae8883b81a08266a" providerId="LiveId" clId="{8FBA99F5-4ACE-405F-86E4-67E7BDBA3A87}" dt="2022-11-12T22:40:08.280" v="6017" actId="1076"/>
          <ac:picMkLst>
            <pc:docMk/>
            <pc:sldMk cId="705727464" sldId="280"/>
            <ac:picMk id="5128" creationId="{E058BBE7-0E3C-EB36-96B4-7C68E967A878}"/>
          </ac:picMkLst>
        </pc:picChg>
        <pc:picChg chg="add mod">
          <ac:chgData name="David Perkins" userId="ae8883b81a08266a" providerId="LiveId" clId="{8FBA99F5-4ACE-405F-86E4-67E7BDBA3A87}" dt="2022-11-12T22:40:17.010" v="6020" actId="1076"/>
          <ac:picMkLst>
            <pc:docMk/>
            <pc:sldMk cId="705727464" sldId="280"/>
            <ac:picMk id="5130" creationId="{AB336E11-18E7-1DEE-8CE2-4C6C868B21A9}"/>
          </ac:picMkLst>
        </pc:picChg>
      </pc:sldChg>
      <pc:sldChg chg="addSp delSp modSp new mod">
        <pc:chgData name="David Perkins" userId="ae8883b81a08266a" providerId="LiveId" clId="{8FBA99F5-4ACE-405F-86E4-67E7BDBA3A87}" dt="2022-11-13T19:20:52.935" v="8385" actId="14100"/>
        <pc:sldMkLst>
          <pc:docMk/>
          <pc:sldMk cId="995162494" sldId="281"/>
        </pc:sldMkLst>
        <pc:spChg chg="add mod">
          <ac:chgData name="David Perkins" userId="ae8883b81a08266a" providerId="LiveId" clId="{8FBA99F5-4ACE-405F-86E4-67E7BDBA3A87}" dt="2022-11-13T19:20:52.935" v="8385" actId="14100"/>
          <ac:spMkLst>
            <pc:docMk/>
            <pc:sldMk cId="995162494" sldId="281"/>
            <ac:spMk id="3" creationId="{BFE41229-8761-7650-8162-88B3396D1BDD}"/>
          </ac:spMkLst>
        </pc:spChg>
        <pc:picChg chg="add mod">
          <ac:chgData name="David Perkins" userId="ae8883b81a08266a" providerId="LiveId" clId="{8FBA99F5-4ACE-405F-86E4-67E7BDBA3A87}" dt="2022-11-10T20:20:45.416" v="3666"/>
          <ac:picMkLst>
            <pc:docMk/>
            <pc:sldMk cId="995162494" sldId="281"/>
            <ac:picMk id="2" creationId="{B46BD48F-2868-33FB-1670-3CAFB5078173}"/>
          </ac:picMkLst>
        </pc:picChg>
        <pc:picChg chg="add del">
          <ac:chgData name="David Perkins" userId="ae8883b81a08266a" providerId="LiveId" clId="{8FBA99F5-4ACE-405F-86E4-67E7BDBA3A87}" dt="2022-11-10T20:20:33.705" v="3665"/>
          <ac:picMkLst>
            <pc:docMk/>
            <pc:sldMk cId="995162494" sldId="281"/>
            <ac:picMk id="4098" creationId="{E9793F10-FF27-CD6D-0CAC-956A1753870C}"/>
          </ac:picMkLst>
        </pc:picChg>
      </pc:sldChg>
      <pc:sldChg chg="new del">
        <pc:chgData name="David Perkins" userId="ae8883b81a08266a" providerId="LiveId" clId="{8FBA99F5-4ACE-405F-86E4-67E7BDBA3A87}" dt="2022-11-10T20:07:14.236" v="3522" actId="47"/>
        <pc:sldMkLst>
          <pc:docMk/>
          <pc:sldMk cId="3940842963" sldId="281"/>
        </pc:sldMkLst>
      </pc:sldChg>
      <pc:sldChg chg="add">
        <pc:chgData name="David Perkins" userId="ae8883b81a08266a" providerId="LiveId" clId="{8FBA99F5-4ACE-405F-86E4-67E7BDBA3A87}" dt="2022-11-10T21:01:05.746" v="4713" actId="2890"/>
        <pc:sldMkLst>
          <pc:docMk/>
          <pc:sldMk cId="384981737" sldId="282"/>
        </pc:sldMkLst>
      </pc:sldChg>
      <pc:sldChg chg="addSp delSp modSp add mod ord">
        <pc:chgData name="David Perkins" userId="ae8883b81a08266a" providerId="LiveId" clId="{8FBA99F5-4ACE-405F-86E4-67E7BDBA3A87}" dt="2022-11-13T02:09:09.275" v="7218"/>
        <pc:sldMkLst>
          <pc:docMk/>
          <pc:sldMk cId="1728384932" sldId="283"/>
        </pc:sldMkLst>
        <pc:spChg chg="add mod">
          <ac:chgData name="David Perkins" userId="ae8883b81a08266a" providerId="LiveId" clId="{8FBA99F5-4ACE-405F-86E4-67E7BDBA3A87}" dt="2022-11-13T02:07:18.204" v="7214" actId="1037"/>
          <ac:spMkLst>
            <pc:docMk/>
            <pc:sldMk cId="1728384932" sldId="283"/>
            <ac:spMk id="3" creationId="{2778F784-46F7-0D30-4D74-3452B2893E27}"/>
          </ac:spMkLst>
        </pc:spChg>
        <pc:picChg chg="add del mod">
          <ac:chgData name="David Perkins" userId="ae8883b81a08266a" providerId="LiveId" clId="{8FBA99F5-4ACE-405F-86E4-67E7BDBA3A87}" dt="2022-11-10T21:05:54.627" v="4755" actId="478"/>
          <ac:picMkLst>
            <pc:docMk/>
            <pc:sldMk cId="1728384932" sldId="283"/>
            <ac:picMk id="2" creationId="{26F76152-C359-CC4D-8D3B-4C3148A9AD83}"/>
          </ac:picMkLst>
        </pc:picChg>
        <pc:picChg chg="add mod">
          <ac:chgData name="David Perkins" userId="ae8883b81a08266a" providerId="LiveId" clId="{8FBA99F5-4ACE-405F-86E4-67E7BDBA3A87}" dt="2022-11-13T02:07:12.562" v="7179" actId="167"/>
          <ac:picMkLst>
            <pc:docMk/>
            <pc:sldMk cId="1728384932" sldId="283"/>
            <ac:picMk id="4" creationId="{C0A0F15C-DF2B-2827-5526-4AEC3163A01B}"/>
          </ac:picMkLst>
        </pc:picChg>
      </pc:sldChg>
      <pc:sldChg chg="add">
        <pc:chgData name="David Perkins" userId="ae8883b81a08266a" providerId="LiveId" clId="{8FBA99F5-4ACE-405F-86E4-67E7BDBA3A87}" dt="2022-11-10T21:01:10.572" v="4715" actId="2890"/>
        <pc:sldMkLst>
          <pc:docMk/>
          <pc:sldMk cId="824745391" sldId="284"/>
        </pc:sldMkLst>
      </pc:sldChg>
      <pc:sldChg chg="addSp delSp modSp add mod ord modClrScheme chgLayout">
        <pc:chgData name="David Perkins" userId="ae8883b81a08266a" providerId="LiveId" clId="{8FBA99F5-4ACE-405F-86E4-67E7BDBA3A87}" dt="2022-11-13T19:36:08.041" v="8572" actId="14100"/>
        <pc:sldMkLst>
          <pc:docMk/>
          <pc:sldMk cId="3768566772" sldId="285"/>
        </pc:sldMkLst>
        <pc:spChg chg="add mod">
          <ac:chgData name="David Perkins" userId="ae8883b81a08266a" providerId="LiveId" clId="{8FBA99F5-4ACE-405F-86E4-67E7BDBA3A87}" dt="2022-11-13T19:36:08.041" v="8572" actId="14100"/>
          <ac:spMkLst>
            <pc:docMk/>
            <pc:sldMk cId="3768566772" sldId="285"/>
            <ac:spMk id="2" creationId="{72B5C38A-F096-23AD-FFBE-9ACE60F84F86}"/>
          </ac:spMkLst>
        </pc:spChg>
        <pc:spChg chg="add del mod">
          <ac:chgData name="David Perkins" userId="ae8883b81a08266a" providerId="LiveId" clId="{8FBA99F5-4ACE-405F-86E4-67E7BDBA3A87}" dt="2022-11-13T19:34:06.244" v="8425" actId="478"/>
          <ac:spMkLst>
            <pc:docMk/>
            <pc:sldMk cId="3768566772" sldId="285"/>
            <ac:spMk id="3" creationId="{AD727B73-4DA1-D1EA-349B-E156099EDAA4}"/>
          </ac:spMkLst>
        </pc:spChg>
        <pc:picChg chg="del mod">
          <ac:chgData name="David Perkins" userId="ae8883b81a08266a" providerId="LiveId" clId="{8FBA99F5-4ACE-405F-86E4-67E7BDBA3A87}" dt="2022-11-12T22:46:53.874" v="6086" actId="478"/>
          <ac:picMkLst>
            <pc:docMk/>
            <pc:sldMk cId="3768566772" sldId="285"/>
            <ac:picMk id="2" creationId="{26F76152-C359-CC4D-8D3B-4C3148A9AD83}"/>
          </ac:picMkLst>
        </pc:picChg>
      </pc:sldChg>
      <pc:sldChg chg="addSp delSp modSp new mod ord">
        <pc:chgData name="David Perkins" userId="ae8883b81a08266a" providerId="LiveId" clId="{8FBA99F5-4ACE-405F-86E4-67E7BDBA3A87}" dt="2022-11-12T22:34:02.954" v="5918"/>
        <pc:sldMkLst>
          <pc:docMk/>
          <pc:sldMk cId="779106817" sldId="286"/>
        </pc:sldMkLst>
        <pc:spChg chg="add del mod">
          <ac:chgData name="David Perkins" userId="ae8883b81a08266a" providerId="LiveId" clId="{8FBA99F5-4ACE-405F-86E4-67E7BDBA3A87}" dt="2022-11-12T22:11:01.938" v="5612" actId="478"/>
          <ac:spMkLst>
            <pc:docMk/>
            <pc:sldMk cId="779106817" sldId="286"/>
            <ac:spMk id="2" creationId="{378D0948-EEB1-AAFA-1F54-1C65E295424D}"/>
          </ac:spMkLst>
        </pc:spChg>
        <pc:spChg chg="add mod">
          <ac:chgData name="David Perkins" userId="ae8883b81a08266a" providerId="LiveId" clId="{8FBA99F5-4ACE-405F-86E4-67E7BDBA3A87}" dt="2022-11-12T22:17:19.980" v="5755" actId="6549"/>
          <ac:spMkLst>
            <pc:docMk/>
            <pc:sldMk cId="779106817" sldId="286"/>
            <ac:spMk id="3" creationId="{54AC275B-4B27-C2C3-7A89-3983EF28B1CF}"/>
          </ac:spMkLst>
        </pc:spChg>
        <pc:spChg chg="add mod">
          <ac:chgData name="David Perkins" userId="ae8883b81a08266a" providerId="LiveId" clId="{8FBA99F5-4ACE-405F-86E4-67E7BDBA3A87}" dt="2022-11-12T22:17:10.799" v="5752" actId="6549"/>
          <ac:spMkLst>
            <pc:docMk/>
            <pc:sldMk cId="779106817" sldId="286"/>
            <ac:spMk id="4" creationId="{DA3CD11E-612A-77F1-DCAA-B07E9001096E}"/>
          </ac:spMkLst>
        </pc:spChg>
        <pc:spChg chg="add mod">
          <ac:chgData name="David Perkins" userId="ae8883b81a08266a" providerId="LiveId" clId="{8FBA99F5-4ACE-405F-86E4-67E7BDBA3A87}" dt="2022-11-12T22:17:13.661" v="5753" actId="6549"/>
          <ac:spMkLst>
            <pc:docMk/>
            <pc:sldMk cId="779106817" sldId="286"/>
            <ac:spMk id="5" creationId="{D7A2AD7B-6BC7-4C66-C284-8F1A969B881A}"/>
          </ac:spMkLst>
        </pc:spChg>
        <pc:spChg chg="add mod">
          <ac:chgData name="David Perkins" userId="ae8883b81a08266a" providerId="LiveId" clId="{8FBA99F5-4ACE-405F-86E4-67E7BDBA3A87}" dt="2022-11-12T22:22:35.968" v="5893" actId="1035"/>
          <ac:spMkLst>
            <pc:docMk/>
            <pc:sldMk cId="779106817" sldId="286"/>
            <ac:spMk id="6" creationId="{21A62652-7281-AEDF-97F8-11141EA271C5}"/>
          </ac:spMkLst>
        </pc:spChg>
        <pc:spChg chg="add mod">
          <ac:chgData name="David Perkins" userId="ae8883b81a08266a" providerId="LiveId" clId="{8FBA99F5-4ACE-405F-86E4-67E7BDBA3A87}" dt="2022-11-12T22:18:30.460" v="5777" actId="1076"/>
          <ac:spMkLst>
            <pc:docMk/>
            <pc:sldMk cId="779106817" sldId="286"/>
            <ac:spMk id="7" creationId="{C20F5530-D614-EAA8-7A59-B7EE273180CC}"/>
          </ac:spMkLst>
        </pc:spChg>
        <pc:spChg chg="add mod">
          <ac:chgData name="David Perkins" userId="ae8883b81a08266a" providerId="LiveId" clId="{8FBA99F5-4ACE-405F-86E4-67E7BDBA3A87}" dt="2022-11-12T22:19:13.760" v="5804" actId="14100"/>
          <ac:spMkLst>
            <pc:docMk/>
            <pc:sldMk cId="779106817" sldId="286"/>
            <ac:spMk id="8" creationId="{6F386046-B68B-E74A-5328-57ED4558590E}"/>
          </ac:spMkLst>
        </pc:spChg>
        <pc:spChg chg="add mod">
          <ac:chgData name="David Perkins" userId="ae8883b81a08266a" providerId="LiveId" clId="{8FBA99F5-4ACE-405F-86E4-67E7BDBA3A87}" dt="2022-11-12T22:22:12.865" v="5883" actId="20577"/>
          <ac:spMkLst>
            <pc:docMk/>
            <pc:sldMk cId="779106817" sldId="286"/>
            <ac:spMk id="9" creationId="{97E5E749-848F-F374-AC54-98505022FDB7}"/>
          </ac:spMkLst>
        </pc:spChg>
        <pc:spChg chg="add mod">
          <ac:chgData name="David Perkins" userId="ae8883b81a08266a" providerId="LiveId" clId="{8FBA99F5-4ACE-405F-86E4-67E7BDBA3A87}" dt="2022-11-12T22:22:35.968" v="5893" actId="1035"/>
          <ac:spMkLst>
            <pc:docMk/>
            <pc:sldMk cId="779106817" sldId="286"/>
            <ac:spMk id="10" creationId="{D64CE8BC-FE65-6BFA-5163-FE4C837736D9}"/>
          </ac:spMkLst>
        </pc:spChg>
      </pc:sldChg>
      <pc:sldChg chg="add">
        <pc:chgData name="David Perkins" userId="ae8883b81a08266a" providerId="LiveId" clId="{8FBA99F5-4ACE-405F-86E4-67E7BDBA3A87}" dt="2022-11-12T22:10:54.896" v="5611" actId="2890"/>
        <pc:sldMkLst>
          <pc:docMk/>
          <pc:sldMk cId="1456875611" sldId="287"/>
        </pc:sldMkLst>
      </pc:sldChg>
      <pc:sldChg chg="addSp delSp modSp add mod ord delAnim modAnim">
        <pc:chgData name="David Perkins" userId="ae8883b81a08266a" providerId="LiveId" clId="{8FBA99F5-4ACE-405F-86E4-67E7BDBA3A87}" dt="2022-11-13T20:18:00.166" v="9278"/>
        <pc:sldMkLst>
          <pc:docMk/>
          <pc:sldMk cId="2524973859" sldId="288"/>
        </pc:sldMkLst>
        <pc:spChg chg="add del mod">
          <ac:chgData name="David Perkins" userId="ae8883b81a08266a" providerId="LiveId" clId="{8FBA99F5-4ACE-405F-86E4-67E7BDBA3A87}" dt="2022-11-13T01:59:31.030" v="7093" actId="478"/>
          <ac:spMkLst>
            <pc:docMk/>
            <pc:sldMk cId="2524973859" sldId="288"/>
            <ac:spMk id="2" creationId="{B7F4D4E5-AED8-3BBC-5C08-44D496763423}"/>
          </ac:spMkLst>
        </pc:spChg>
        <pc:spChg chg="mod">
          <ac:chgData name="David Perkins" userId="ae8883b81a08266a" providerId="LiveId" clId="{8FBA99F5-4ACE-405F-86E4-67E7BDBA3A87}" dt="2022-11-12T22:29:15.186" v="5903" actId="207"/>
          <ac:spMkLst>
            <pc:docMk/>
            <pc:sldMk cId="2524973859" sldId="288"/>
            <ac:spMk id="3" creationId="{54AC275B-4B27-C2C3-7A89-3983EF28B1CF}"/>
          </ac:spMkLst>
        </pc:spChg>
        <pc:spChg chg="mod">
          <ac:chgData name="David Perkins" userId="ae8883b81a08266a" providerId="LiveId" clId="{8FBA99F5-4ACE-405F-86E4-67E7BDBA3A87}" dt="2022-11-12T22:25:15.590" v="5896" actId="207"/>
          <ac:spMkLst>
            <pc:docMk/>
            <pc:sldMk cId="2524973859" sldId="288"/>
            <ac:spMk id="4" creationId="{DA3CD11E-612A-77F1-DCAA-B07E9001096E}"/>
          </ac:spMkLst>
        </pc:spChg>
        <pc:spChg chg="mod">
          <ac:chgData name="David Perkins" userId="ae8883b81a08266a" providerId="LiveId" clId="{8FBA99F5-4ACE-405F-86E4-67E7BDBA3A87}" dt="2022-11-12T22:42:41.967" v="6067" actId="207"/>
          <ac:spMkLst>
            <pc:docMk/>
            <pc:sldMk cId="2524973859" sldId="288"/>
            <ac:spMk id="5" creationId="{D7A2AD7B-6BC7-4C66-C284-8F1A969B881A}"/>
          </ac:spMkLst>
        </pc:spChg>
        <pc:spChg chg="del mod">
          <ac:chgData name="David Perkins" userId="ae8883b81a08266a" providerId="LiveId" clId="{8FBA99F5-4ACE-405F-86E4-67E7BDBA3A87}" dt="2022-11-13T01:45:13.616" v="6815" actId="478"/>
          <ac:spMkLst>
            <pc:docMk/>
            <pc:sldMk cId="2524973859" sldId="288"/>
            <ac:spMk id="6" creationId="{21A62652-7281-AEDF-97F8-11141EA271C5}"/>
          </ac:spMkLst>
        </pc:spChg>
        <pc:spChg chg="mod">
          <ac:chgData name="David Perkins" userId="ae8883b81a08266a" providerId="LiveId" clId="{8FBA99F5-4ACE-405F-86E4-67E7BDBA3A87}" dt="2022-11-13T01:50:57.372" v="6921" actId="6549"/>
          <ac:spMkLst>
            <pc:docMk/>
            <pc:sldMk cId="2524973859" sldId="288"/>
            <ac:spMk id="7" creationId="{C20F5530-D614-EAA8-7A59-B7EE273180CC}"/>
          </ac:spMkLst>
        </pc:spChg>
        <pc:spChg chg="mod">
          <ac:chgData name="David Perkins" userId="ae8883b81a08266a" providerId="LiveId" clId="{8FBA99F5-4ACE-405F-86E4-67E7BDBA3A87}" dt="2022-11-12T22:41:37.441" v="6024" actId="20577"/>
          <ac:spMkLst>
            <pc:docMk/>
            <pc:sldMk cId="2524973859" sldId="288"/>
            <ac:spMk id="8" creationId="{6F386046-B68B-E74A-5328-57ED4558590E}"/>
          </ac:spMkLst>
        </pc:spChg>
        <pc:spChg chg="mod">
          <ac:chgData name="David Perkins" userId="ae8883b81a08266a" providerId="LiveId" clId="{8FBA99F5-4ACE-405F-86E4-67E7BDBA3A87}" dt="2022-11-13T01:55:43.707" v="6962" actId="1035"/>
          <ac:spMkLst>
            <pc:docMk/>
            <pc:sldMk cId="2524973859" sldId="288"/>
            <ac:spMk id="9" creationId="{97E5E749-848F-F374-AC54-98505022FDB7}"/>
          </ac:spMkLst>
        </pc:spChg>
        <pc:spChg chg="del mod">
          <ac:chgData name="David Perkins" userId="ae8883b81a08266a" providerId="LiveId" clId="{8FBA99F5-4ACE-405F-86E4-67E7BDBA3A87}" dt="2022-11-13T01:45:13.616" v="6815" actId="478"/>
          <ac:spMkLst>
            <pc:docMk/>
            <pc:sldMk cId="2524973859" sldId="288"/>
            <ac:spMk id="10" creationId="{D64CE8BC-FE65-6BFA-5163-FE4C837736D9}"/>
          </ac:spMkLst>
        </pc:spChg>
        <pc:spChg chg="add mod">
          <ac:chgData name="David Perkins" userId="ae8883b81a08266a" providerId="LiveId" clId="{8FBA99F5-4ACE-405F-86E4-67E7BDBA3A87}" dt="2022-11-13T01:45:15.386" v="6816"/>
          <ac:spMkLst>
            <pc:docMk/>
            <pc:sldMk cId="2524973859" sldId="288"/>
            <ac:spMk id="11" creationId="{29DBFC3C-5CB6-ED34-176F-398D8B5333DC}"/>
          </ac:spMkLst>
        </pc:spChg>
        <pc:spChg chg="add mod">
          <ac:chgData name="David Perkins" userId="ae8883b81a08266a" providerId="LiveId" clId="{8FBA99F5-4ACE-405F-86E4-67E7BDBA3A87}" dt="2022-11-13T01:45:15.386" v="6816"/>
          <ac:spMkLst>
            <pc:docMk/>
            <pc:sldMk cId="2524973859" sldId="288"/>
            <ac:spMk id="12" creationId="{1BC1452E-E6AD-3926-8554-4F2A63F880FF}"/>
          </ac:spMkLst>
        </pc:spChg>
        <pc:spChg chg="add mod">
          <ac:chgData name="David Perkins" userId="ae8883b81a08266a" providerId="LiveId" clId="{8FBA99F5-4ACE-405F-86E4-67E7BDBA3A87}" dt="2022-11-13T18:56:09.238" v="8225" actId="207"/>
          <ac:spMkLst>
            <pc:docMk/>
            <pc:sldMk cId="2524973859" sldId="288"/>
            <ac:spMk id="13" creationId="{EA11B980-5EE8-9FC8-C9A6-CDCE54832D12}"/>
          </ac:spMkLst>
        </pc:spChg>
      </pc:sldChg>
      <pc:sldChg chg="add">
        <pc:chgData name="David Perkins" userId="ae8883b81a08266a" providerId="LiveId" clId="{8FBA99F5-4ACE-405F-86E4-67E7BDBA3A87}" dt="2022-11-12T22:34:07.786" v="5921" actId="2890"/>
        <pc:sldMkLst>
          <pc:docMk/>
          <pc:sldMk cId="1677349102" sldId="289"/>
        </pc:sldMkLst>
      </pc:sldChg>
      <pc:sldChg chg="add">
        <pc:chgData name="David Perkins" userId="ae8883b81a08266a" providerId="LiveId" clId="{8FBA99F5-4ACE-405F-86E4-67E7BDBA3A87}" dt="2022-11-12T22:34:11.493" v="5922" actId="2890"/>
        <pc:sldMkLst>
          <pc:docMk/>
          <pc:sldMk cId="742785579" sldId="290"/>
        </pc:sldMkLst>
      </pc:sldChg>
      <pc:sldChg chg="addSp delSp modSp add del mod ord modAnim">
        <pc:chgData name="David Perkins" userId="ae8883b81a08266a" providerId="LiveId" clId="{8FBA99F5-4ACE-405F-86E4-67E7BDBA3A87}" dt="2022-11-13T02:05:06.062" v="7114" actId="47"/>
        <pc:sldMkLst>
          <pc:docMk/>
          <pc:sldMk cId="1156223294" sldId="291"/>
        </pc:sldMkLst>
        <pc:spChg chg="add mod">
          <ac:chgData name="David Perkins" userId="ae8883b81a08266a" providerId="LiveId" clId="{8FBA99F5-4ACE-405F-86E4-67E7BDBA3A87}" dt="2022-11-13T01:46:04.033" v="6819"/>
          <ac:spMkLst>
            <pc:docMk/>
            <pc:sldMk cId="1156223294" sldId="291"/>
            <ac:spMk id="2" creationId="{4112D695-81B3-A87D-86B4-D836837E6986}"/>
          </ac:spMkLst>
        </pc:spChg>
        <pc:spChg chg="mod">
          <ac:chgData name="David Perkins" userId="ae8883b81a08266a" providerId="LiveId" clId="{8FBA99F5-4ACE-405F-86E4-67E7BDBA3A87}" dt="2022-11-13T01:48:08.861" v="6896" actId="692"/>
          <ac:spMkLst>
            <pc:docMk/>
            <pc:sldMk cId="1156223294" sldId="291"/>
            <ac:spMk id="5" creationId="{D7A2AD7B-6BC7-4C66-C284-8F1A969B881A}"/>
          </ac:spMkLst>
        </pc:spChg>
        <pc:spChg chg="del">
          <ac:chgData name="David Perkins" userId="ae8883b81a08266a" providerId="LiveId" clId="{8FBA99F5-4ACE-405F-86E4-67E7BDBA3A87}" dt="2022-11-13T01:45:41.859" v="6817" actId="478"/>
          <ac:spMkLst>
            <pc:docMk/>
            <pc:sldMk cId="1156223294" sldId="291"/>
            <ac:spMk id="6" creationId="{21A62652-7281-AEDF-97F8-11141EA271C5}"/>
          </ac:spMkLst>
        </pc:spChg>
        <pc:spChg chg="mod">
          <ac:chgData name="David Perkins" userId="ae8883b81a08266a" providerId="LiveId" clId="{8FBA99F5-4ACE-405F-86E4-67E7BDBA3A87}" dt="2022-11-13T01:50:45.776" v="6915" actId="20577"/>
          <ac:spMkLst>
            <pc:docMk/>
            <pc:sldMk cId="1156223294" sldId="291"/>
            <ac:spMk id="7" creationId="{C20F5530-D614-EAA8-7A59-B7EE273180CC}"/>
          </ac:spMkLst>
        </pc:spChg>
        <pc:spChg chg="mod">
          <ac:chgData name="David Perkins" userId="ae8883b81a08266a" providerId="LiveId" clId="{8FBA99F5-4ACE-405F-86E4-67E7BDBA3A87}" dt="2022-11-12T22:45:06.763" v="6070" actId="20577"/>
          <ac:spMkLst>
            <pc:docMk/>
            <pc:sldMk cId="1156223294" sldId="291"/>
            <ac:spMk id="8" creationId="{6F386046-B68B-E74A-5328-57ED4558590E}"/>
          </ac:spMkLst>
        </pc:spChg>
        <pc:spChg chg="del mod">
          <ac:chgData name="David Perkins" userId="ae8883b81a08266a" providerId="LiveId" clId="{8FBA99F5-4ACE-405F-86E4-67E7BDBA3A87}" dt="2022-11-13T01:56:06.363" v="6963" actId="478"/>
          <ac:spMkLst>
            <pc:docMk/>
            <pc:sldMk cId="1156223294" sldId="291"/>
            <ac:spMk id="9" creationId="{97E5E749-848F-F374-AC54-98505022FDB7}"/>
          </ac:spMkLst>
        </pc:spChg>
        <pc:spChg chg="del mod">
          <ac:chgData name="David Perkins" userId="ae8883b81a08266a" providerId="LiveId" clId="{8FBA99F5-4ACE-405F-86E4-67E7BDBA3A87}" dt="2022-11-13T01:45:45.508" v="6818" actId="478"/>
          <ac:spMkLst>
            <pc:docMk/>
            <pc:sldMk cId="1156223294" sldId="291"/>
            <ac:spMk id="10" creationId="{D64CE8BC-FE65-6BFA-5163-FE4C837736D9}"/>
          </ac:spMkLst>
        </pc:spChg>
        <pc:spChg chg="add mod">
          <ac:chgData name="David Perkins" userId="ae8883b81a08266a" providerId="LiveId" clId="{8FBA99F5-4ACE-405F-86E4-67E7BDBA3A87}" dt="2022-11-13T01:46:04.033" v="6819"/>
          <ac:spMkLst>
            <pc:docMk/>
            <pc:sldMk cId="1156223294" sldId="291"/>
            <ac:spMk id="11" creationId="{7225EC40-DC87-3F72-9B8D-EF7E374B0716}"/>
          </ac:spMkLst>
        </pc:spChg>
        <pc:spChg chg="add mod">
          <ac:chgData name="David Perkins" userId="ae8883b81a08266a" providerId="LiveId" clId="{8FBA99F5-4ACE-405F-86E4-67E7BDBA3A87}" dt="2022-11-13T01:56:08.088" v="6964"/>
          <ac:spMkLst>
            <pc:docMk/>
            <pc:sldMk cId="1156223294" sldId="291"/>
            <ac:spMk id="12" creationId="{77C176E3-1D9B-24DB-2E3A-4F5B089A0895}"/>
          </ac:spMkLst>
        </pc:spChg>
        <pc:spChg chg="add mod">
          <ac:chgData name="David Perkins" userId="ae8883b81a08266a" providerId="LiveId" clId="{8FBA99F5-4ACE-405F-86E4-67E7BDBA3A87}" dt="2022-11-13T01:59:39.512" v="7095"/>
          <ac:spMkLst>
            <pc:docMk/>
            <pc:sldMk cId="1156223294" sldId="291"/>
            <ac:spMk id="13" creationId="{0E77D5C6-7755-C337-241D-011D41813AC6}"/>
          </ac:spMkLst>
        </pc:spChg>
      </pc:sldChg>
      <pc:sldChg chg="new del ord">
        <pc:chgData name="David Perkins" userId="ae8883b81a08266a" providerId="LiveId" clId="{8FBA99F5-4ACE-405F-86E4-67E7BDBA3A87}" dt="2022-11-13T02:05:12.302" v="7116" actId="47"/>
        <pc:sldMkLst>
          <pc:docMk/>
          <pc:sldMk cId="1064214255" sldId="292"/>
        </pc:sldMkLst>
      </pc:sldChg>
      <pc:sldChg chg="addSp modSp add">
        <pc:chgData name="David Perkins" userId="ae8883b81a08266a" providerId="LiveId" clId="{8FBA99F5-4ACE-405F-86E4-67E7BDBA3A87}" dt="2022-11-13T01:15:02.355" v="6401" actId="1362"/>
        <pc:sldMkLst>
          <pc:docMk/>
          <pc:sldMk cId="2418886074" sldId="293"/>
        </pc:sldMkLst>
        <pc:picChg chg="add mod">
          <ac:chgData name="David Perkins" userId="ae8883b81a08266a" providerId="LiveId" clId="{8FBA99F5-4ACE-405F-86E4-67E7BDBA3A87}" dt="2022-11-13T01:15:02.355" v="6401" actId="1362"/>
          <ac:picMkLst>
            <pc:docMk/>
            <pc:sldMk cId="2418886074" sldId="293"/>
            <ac:picMk id="2" creationId="{06B93B71-E88C-8DBA-E128-446ECABACA6E}"/>
          </ac:picMkLst>
        </pc:picChg>
      </pc:sldChg>
      <pc:sldChg chg="add">
        <pc:chgData name="David Perkins" userId="ae8883b81a08266a" providerId="LiveId" clId="{8FBA99F5-4ACE-405F-86E4-67E7BDBA3A87}" dt="2022-11-13T01:14:32.171" v="6399" actId="2890"/>
        <pc:sldMkLst>
          <pc:docMk/>
          <pc:sldMk cId="1858363687" sldId="294"/>
        </pc:sldMkLst>
      </pc:sldChg>
      <pc:sldChg chg="addSp modSp add">
        <pc:chgData name="David Perkins" userId="ae8883b81a08266a" providerId="LiveId" clId="{8FBA99F5-4ACE-405F-86E4-67E7BDBA3A87}" dt="2022-11-13T01:17:33.035" v="6428" actId="1035"/>
        <pc:sldMkLst>
          <pc:docMk/>
          <pc:sldMk cId="1231606268" sldId="295"/>
        </pc:sldMkLst>
        <pc:picChg chg="mod">
          <ac:chgData name="David Perkins" userId="ae8883b81a08266a" providerId="LiveId" clId="{8FBA99F5-4ACE-405F-86E4-67E7BDBA3A87}" dt="2022-11-13T01:17:22.842" v="6411" actId="1076"/>
          <ac:picMkLst>
            <pc:docMk/>
            <pc:sldMk cId="1231606268" sldId="295"/>
            <ac:picMk id="2" creationId="{06B93B71-E88C-8DBA-E128-446ECABACA6E}"/>
          </ac:picMkLst>
        </pc:picChg>
        <pc:picChg chg="add mod">
          <ac:chgData name="David Perkins" userId="ae8883b81a08266a" providerId="LiveId" clId="{8FBA99F5-4ACE-405F-86E4-67E7BDBA3A87}" dt="2022-11-13T01:17:33.035" v="6428" actId="1035"/>
          <ac:picMkLst>
            <pc:docMk/>
            <pc:sldMk cId="1231606268" sldId="295"/>
            <ac:picMk id="9218" creationId="{43392620-3E7F-4808-8BC5-42EC466BD46E}"/>
          </ac:picMkLst>
        </pc:picChg>
      </pc:sldChg>
      <pc:sldChg chg="addSp delSp modSp add">
        <pc:chgData name="David Perkins" userId="ae8883b81a08266a" providerId="LiveId" clId="{8FBA99F5-4ACE-405F-86E4-67E7BDBA3A87}" dt="2022-11-13T01:22:53.968" v="6482"/>
        <pc:sldMkLst>
          <pc:docMk/>
          <pc:sldMk cId="2359180658" sldId="296"/>
        </pc:sldMkLst>
        <pc:picChg chg="mod">
          <ac:chgData name="David Perkins" userId="ae8883b81a08266a" providerId="LiveId" clId="{8FBA99F5-4ACE-405F-86E4-67E7BDBA3A87}" dt="2022-11-13T01:22:01.372" v="6460" actId="1076"/>
          <ac:picMkLst>
            <pc:docMk/>
            <pc:sldMk cId="2359180658" sldId="296"/>
            <ac:picMk id="2" creationId="{06B93B71-E88C-8DBA-E128-446ECABACA6E}"/>
          </ac:picMkLst>
        </pc:picChg>
        <pc:picChg chg="del">
          <ac:chgData name="David Perkins" userId="ae8883b81a08266a" providerId="LiveId" clId="{8FBA99F5-4ACE-405F-86E4-67E7BDBA3A87}" dt="2022-11-13T01:21:03.186" v="6430" actId="478"/>
          <ac:picMkLst>
            <pc:docMk/>
            <pc:sldMk cId="2359180658" sldId="296"/>
            <ac:picMk id="9218" creationId="{43392620-3E7F-4808-8BC5-42EC466BD46E}"/>
          </ac:picMkLst>
        </pc:picChg>
        <pc:picChg chg="add mod">
          <ac:chgData name="David Perkins" userId="ae8883b81a08266a" providerId="LiveId" clId="{8FBA99F5-4ACE-405F-86E4-67E7BDBA3A87}" dt="2022-11-13T01:22:53.968" v="6482"/>
          <ac:picMkLst>
            <pc:docMk/>
            <pc:sldMk cId="2359180658" sldId="296"/>
            <ac:picMk id="11266" creationId="{E6B2520E-3854-F4F8-D0AD-9A24589F348F}"/>
          </ac:picMkLst>
        </pc:picChg>
      </pc:sldChg>
      <pc:sldChg chg="addSp delSp modSp new mod delAnim modAnim">
        <pc:chgData name="David Perkins" userId="ae8883b81a08266a" providerId="LiveId" clId="{8FBA99F5-4ACE-405F-86E4-67E7BDBA3A87}" dt="2022-11-14T22:19:48.929" v="12157" actId="1038"/>
        <pc:sldMkLst>
          <pc:docMk/>
          <pc:sldMk cId="1916470188" sldId="297"/>
        </pc:sldMkLst>
        <pc:spChg chg="add del mod">
          <ac:chgData name="David Perkins" userId="ae8883b81a08266a" providerId="LiveId" clId="{8FBA99F5-4ACE-405F-86E4-67E7BDBA3A87}" dt="2022-11-13T01:31:37.108" v="6704" actId="478"/>
          <ac:spMkLst>
            <pc:docMk/>
            <pc:sldMk cId="1916470188" sldId="297"/>
            <ac:spMk id="2" creationId="{B05BF55B-6829-BE91-3BF2-78817D2C8A26}"/>
          </ac:spMkLst>
        </pc:spChg>
        <pc:spChg chg="add mod">
          <ac:chgData name="David Perkins" userId="ae8883b81a08266a" providerId="LiveId" clId="{8FBA99F5-4ACE-405F-86E4-67E7BDBA3A87}" dt="2022-11-13T20:42:08.364" v="9812" actId="6549"/>
          <ac:spMkLst>
            <pc:docMk/>
            <pc:sldMk cId="1916470188" sldId="297"/>
            <ac:spMk id="3" creationId="{DFD176D3-0D6C-2C05-3BBD-FC0825F77EE5}"/>
          </ac:spMkLst>
        </pc:spChg>
        <pc:spChg chg="add mod">
          <ac:chgData name="David Perkins" userId="ae8883b81a08266a" providerId="LiveId" clId="{8FBA99F5-4ACE-405F-86E4-67E7BDBA3A87}" dt="2022-11-14T22:19:48.929" v="12157" actId="1038"/>
          <ac:spMkLst>
            <pc:docMk/>
            <pc:sldMk cId="1916470188" sldId="297"/>
            <ac:spMk id="11" creationId="{05DD748B-1E12-5440-46FC-6ECBB51103A7}"/>
          </ac:spMkLst>
        </pc:spChg>
        <pc:picChg chg="add del mod">
          <ac:chgData name="David Perkins" userId="ae8883b81a08266a" providerId="LiveId" clId="{8FBA99F5-4ACE-405F-86E4-67E7BDBA3A87}" dt="2022-11-14T02:07:36.894" v="10793" actId="1076"/>
          <ac:picMkLst>
            <pc:docMk/>
            <pc:sldMk cId="1916470188" sldId="297"/>
            <ac:picMk id="2" creationId="{AAC9ACB5-4004-85F7-1779-2B39DD7F99AC}"/>
          </ac:picMkLst>
        </pc:picChg>
        <pc:picChg chg="add del mod">
          <ac:chgData name="David Perkins" userId="ae8883b81a08266a" providerId="LiveId" clId="{8FBA99F5-4ACE-405F-86E4-67E7BDBA3A87}" dt="2022-11-13T20:39:58.082" v="9784" actId="1076"/>
          <ac:picMkLst>
            <pc:docMk/>
            <pc:sldMk cId="1916470188" sldId="297"/>
            <ac:picMk id="4" creationId="{89396AAA-0020-7FA6-BC30-1BE48CB44226}"/>
          </ac:picMkLst>
        </pc:picChg>
        <pc:picChg chg="add del mod">
          <ac:chgData name="David Perkins" userId="ae8883b81a08266a" providerId="LiveId" clId="{8FBA99F5-4ACE-405F-86E4-67E7BDBA3A87}" dt="2022-11-13T01:49:19.462" v="6898" actId="478"/>
          <ac:picMkLst>
            <pc:docMk/>
            <pc:sldMk cId="1916470188" sldId="297"/>
            <ac:picMk id="4" creationId="{AE2CB836-AF1D-E05B-C95F-B393089982B3}"/>
          </ac:picMkLst>
        </pc:picChg>
        <pc:picChg chg="add del mod">
          <ac:chgData name="David Perkins" userId="ae8883b81a08266a" providerId="LiveId" clId="{8FBA99F5-4ACE-405F-86E4-67E7BDBA3A87}" dt="2022-11-13T19:53:00.739" v="8851" actId="478"/>
          <ac:picMkLst>
            <pc:docMk/>
            <pc:sldMk cId="1916470188" sldId="297"/>
            <ac:picMk id="5" creationId="{46030B4D-F6CF-91CD-0DE7-11937FE27148}"/>
          </ac:picMkLst>
        </pc:picChg>
        <pc:picChg chg="add del mod">
          <ac:chgData name="David Perkins" userId="ae8883b81a08266a" providerId="LiveId" clId="{8FBA99F5-4ACE-405F-86E4-67E7BDBA3A87}" dt="2022-11-13T01:49:19.462" v="6898" actId="478"/>
          <ac:picMkLst>
            <pc:docMk/>
            <pc:sldMk cId="1916470188" sldId="297"/>
            <ac:picMk id="5" creationId="{5AE4D7E3-6D6E-8CC9-0B31-9C6CF281F54F}"/>
          </ac:picMkLst>
        </pc:picChg>
        <pc:picChg chg="add del mod">
          <ac:chgData name="David Perkins" userId="ae8883b81a08266a" providerId="LiveId" clId="{8FBA99F5-4ACE-405F-86E4-67E7BDBA3A87}" dt="2022-11-13T19:53:01.575" v="8852" actId="478"/>
          <ac:picMkLst>
            <pc:docMk/>
            <pc:sldMk cId="1916470188" sldId="297"/>
            <ac:picMk id="6" creationId="{41DB96EF-EB01-81AD-8ADB-C22393843556}"/>
          </ac:picMkLst>
        </pc:picChg>
        <pc:picChg chg="add del mod">
          <ac:chgData name="David Perkins" userId="ae8883b81a08266a" providerId="LiveId" clId="{8FBA99F5-4ACE-405F-86E4-67E7BDBA3A87}" dt="2022-11-13T19:42:28.484" v="8644"/>
          <ac:picMkLst>
            <pc:docMk/>
            <pc:sldMk cId="1916470188" sldId="297"/>
            <ac:picMk id="7" creationId="{4A703A2F-31FF-6342-70FC-769B87235107}"/>
          </ac:picMkLst>
        </pc:picChg>
        <pc:picChg chg="add del mod">
          <ac:chgData name="David Perkins" userId="ae8883b81a08266a" providerId="LiveId" clId="{8FBA99F5-4ACE-405F-86E4-67E7BDBA3A87}" dt="2022-11-13T19:42:28.484" v="8644"/>
          <ac:picMkLst>
            <pc:docMk/>
            <pc:sldMk cId="1916470188" sldId="297"/>
            <ac:picMk id="8" creationId="{345B8285-2D40-47F2-FC79-E64B2DF9E287}"/>
          </ac:picMkLst>
        </pc:picChg>
        <pc:picChg chg="add del mod">
          <ac:chgData name="David Perkins" userId="ae8883b81a08266a" providerId="LiveId" clId="{8FBA99F5-4ACE-405F-86E4-67E7BDBA3A87}" dt="2022-11-13T19:42:28.484" v="8644"/>
          <ac:picMkLst>
            <pc:docMk/>
            <pc:sldMk cId="1916470188" sldId="297"/>
            <ac:picMk id="9" creationId="{1EC4C9B6-E09D-3602-96E0-1B464EE82D75}"/>
          </ac:picMkLst>
        </pc:picChg>
        <pc:picChg chg="add del mod">
          <ac:chgData name="David Perkins" userId="ae8883b81a08266a" providerId="LiveId" clId="{8FBA99F5-4ACE-405F-86E4-67E7BDBA3A87}" dt="2022-11-13T19:42:28.484" v="8644"/>
          <ac:picMkLst>
            <pc:docMk/>
            <pc:sldMk cId="1916470188" sldId="297"/>
            <ac:picMk id="10" creationId="{BC5A3E01-7FE4-819F-B7FC-07D07397BA30}"/>
          </ac:picMkLst>
        </pc:picChg>
        <pc:picChg chg="add del mod">
          <ac:chgData name="David Perkins" userId="ae8883b81a08266a" providerId="LiveId" clId="{8FBA99F5-4ACE-405F-86E4-67E7BDBA3A87}" dt="2022-11-13T01:49:19.462" v="6898" actId="478"/>
          <ac:picMkLst>
            <pc:docMk/>
            <pc:sldMk cId="1916470188" sldId="297"/>
            <ac:picMk id="12290" creationId="{6716F332-7EFD-E047-8A61-F73A18BDCF99}"/>
          </ac:picMkLst>
        </pc:picChg>
        <pc:picChg chg="add del mod">
          <ac:chgData name="David Perkins" userId="ae8883b81a08266a" providerId="LiveId" clId="{8FBA99F5-4ACE-405F-86E4-67E7BDBA3A87}" dt="2022-11-13T01:49:19.462" v="6898" actId="478"/>
          <ac:picMkLst>
            <pc:docMk/>
            <pc:sldMk cId="1916470188" sldId="297"/>
            <ac:picMk id="12292" creationId="{CEC78347-889B-4318-9221-5358F75FC2C6}"/>
          </ac:picMkLst>
        </pc:picChg>
      </pc:sldChg>
      <pc:sldChg chg="modSp add del mod modAnim">
        <pc:chgData name="David Perkins" userId="ae8883b81a08266a" providerId="LiveId" clId="{8FBA99F5-4ACE-405F-86E4-67E7BDBA3A87}" dt="2022-11-13T01:42:29.470" v="6809" actId="47"/>
        <pc:sldMkLst>
          <pc:docMk/>
          <pc:sldMk cId="2093814243" sldId="298"/>
        </pc:sldMkLst>
        <pc:spChg chg="mod">
          <ac:chgData name="David Perkins" userId="ae8883b81a08266a" providerId="LiveId" clId="{8FBA99F5-4ACE-405F-86E4-67E7BDBA3A87}" dt="2022-11-13T01:41:52.076" v="6807" actId="6549"/>
          <ac:spMkLst>
            <pc:docMk/>
            <pc:sldMk cId="2093814243" sldId="298"/>
            <ac:spMk id="2" creationId="{B05BF55B-6829-BE91-3BF2-78817D2C8A26}"/>
          </ac:spMkLst>
        </pc:spChg>
      </pc:sldChg>
      <pc:sldChg chg="modSp add del mod">
        <pc:chgData name="David Perkins" userId="ae8883b81a08266a" providerId="LiveId" clId="{8FBA99F5-4ACE-405F-86E4-67E7BDBA3A87}" dt="2022-11-13T20:17:50.391" v="9275" actId="47"/>
        <pc:sldMkLst>
          <pc:docMk/>
          <pc:sldMk cId="4223356595" sldId="299"/>
        </pc:sldMkLst>
        <pc:spChg chg="mod">
          <ac:chgData name="David Perkins" userId="ae8883b81a08266a" providerId="LiveId" clId="{8FBA99F5-4ACE-405F-86E4-67E7BDBA3A87}" dt="2022-11-13T19:04:21.182" v="8264"/>
          <ac:spMkLst>
            <pc:docMk/>
            <pc:sldMk cId="4223356595" sldId="299"/>
            <ac:spMk id="3" creationId="{DFD176D3-0D6C-2C05-3BBD-FC0825F77EE5}"/>
          </ac:spMkLst>
        </pc:spChg>
      </pc:sldChg>
      <pc:sldChg chg="modSp add del mod modAnim">
        <pc:chgData name="David Perkins" userId="ae8883b81a08266a" providerId="LiveId" clId="{8FBA99F5-4ACE-405F-86E4-67E7BDBA3A87}" dt="2022-11-13T20:17:19.583" v="9270" actId="47"/>
        <pc:sldMkLst>
          <pc:docMk/>
          <pc:sldMk cId="3893884044" sldId="300"/>
        </pc:sldMkLst>
        <pc:spChg chg="mod">
          <ac:chgData name="David Perkins" userId="ae8883b81a08266a" providerId="LiveId" clId="{8FBA99F5-4ACE-405F-86E4-67E7BDBA3A87}" dt="2022-11-13T19:04:11.343" v="8263"/>
          <ac:spMkLst>
            <pc:docMk/>
            <pc:sldMk cId="3893884044" sldId="300"/>
            <ac:spMk id="3" creationId="{DFD176D3-0D6C-2C05-3BBD-FC0825F77EE5}"/>
          </ac:spMkLst>
        </pc:spChg>
        <pc:picChg chg="mod">
          <ac:chgData name="David Perkins" userId="ae8883b81a08266a" providerId="LiveId" clId="{8FBA99F5-4ACE-405F-86E4-67E7BDBA3A87}" dt="2022-11-13T19:37:24.635" v="8615" actId="1076"/>
          <ac:picMkLst>
            <pc:docMk/>
            <pc:sldMk cId="3893884044" sldId="300"/>
            <ac:picMk id="4" creationId="{AE2CB836-AF1D-E05B-C95F-B393089982B3}"/>
          </ac:picMkLst>
        </pc:picChg>
        <pc:picChg chg="mod">
          <ac:chgData name="David Perkins" userId="ae8883b81a08266a" providerId="LiveId" clId="{8FBA99F5-4ACE-405F-86E4-67E7BDBA3A87}" dt="2022-11-13T19:37:24.635" v="8615" actId="1076"/>
          <ac:picMkLst>
            <pc:docMk/>
            <pc:sldMk cId="3893884044" sldId="300"/>
            <ac:picMk id="12290" creationId="{6716F332-7EFD-E047-8A61-F73A18BDCF99}"/>
          </ac:picMkLst>
        </pc:picChg>
        <pc:picChg chg="mod">
          <ac:chgData name="David Perkins" userId="ae8883b81a08266a" providerId="LiveId" clId="{8FBA99F5-4ACE-405F-86E4-67E7BDBA3A87}" dt="2022-11-13T19:37:24.635" v="8615" actId="1076"/>
          <ac:picMkLst>
            <pc:docMk/>
            <pc:sldMk cId="3893884044" sldId="300"/>
            <ac:picMk id="12292" creationId="{CEC78347-889B-4318-9221-5358F75FC2C6}"/>
          </ac:picMkLst>
        </pc:picChg>
      </pc:sldChg>
      <pc:sldChg chg="modSp add del mod">
        <pc:chgData name="David Perkins" userId="ae8883b81a08266a" providerId="LiveId" clId="{8FBA99F5-4ACE-405F-86E4-67E7BDBA3A87}" dt="2022-11-13T20:17:52.349" v="9276" actId="47"/>
        <pc:sldMkLst>
          <pc:docMk/>
          <pc:sldMk cId="4089359331" sldId="301"/>
        </pc:sldMkLst>
        <pc:spChg chg="mod">
          <ac:chgData name="David Perkins" userId="ae8883b81a08266a" providerId="LiveId" clId="{8FBA99F5-4ACE-405F-86E4-67E7BDBA3A87}" dt="2022-11-13T18:56:01.073" v="8224" actId="207"/>
          <ac:spMkLst>
            <pc:docMk/>
            <pc:sldMk cId="4089359331" sldId="301"/>
            <ac:spMk id="3" creationId="{DFD176D3-0D6C-2C05-3BBD-FC0825F77EE5}"/>
          </ac:spMkLst>
        </pc:spChg>
      </pc:sldChg>
      <pc:sldChg chg="addSp modSp add mod">
        <pc:chgData name="David Perkins" userId="ae8883b81a08266a" providerId="LiveId" clId="{8FBA99F5-4ACE-405F-86E4-67E7BDBA3A87}" dt="2022-11-15T01:05:35.639" v="13760" actId="20577"/>
        <pc:sldMkLst>
          <pc:docMk/>
          <pc:sldMk cId="2390387411" sldId="302"/>
        </pc:sldMkLst>
        <pc:spChg chg="add mod">
          <ac:chgData name="David Perkins" userId="ae8883b81a08266a" providerId="LiveId" clId="{8FBA99F5-4ACE-405F-86E4-67E7BDBA3A87}" dt="2022-11-15T01:05:35.639" v="13760" actId="20577"/>
          <ac:spMkLst>
            <pc:docMk/>
            <pc:sldMk cId="2390387411" sldId="302"/>
            <ac:spMk id="3" creationId="{F9B18A16-5268-0A16-812A-EF20B309DA10}"/>
          </ac:spMkLst>
        </pc:spChg>
        <pc:picChg chg="add mod">
          <ac:chgData name="David Perkins" userId="ae8883b81a08266a" providerId="LiveId" clId="{8FBA99F5-4ACE-405F-86E4-67E7BDBA3A87}" dt="2022-11-13T02:08:45.889" v="7215"/>
          <ac:picMkLst>
            <pc:docMk/>
            <pc:sldMk cId="2390387411" sldId="302"/>
            <ac:picMk id="2" creationId="{F8E42CD4-92A1-F1D7-9455-0B70583A4626}"/>
          </ac:picMkLst>
        </pc:picChg>
      </pc:sldChg>
      <pc:sldChg chg="add">
        <pc:chgData name="David Perkins" userId="ae8883b81a08266a" providerId="LiveId" clId="{8FBA99F5-4ACE-405F-86E4-67E7BDBA3A87}" dt="2022-11-13T02:09:46.367" v="7232" actId="2890"/>
        <pc:sldMkLst>
          <pc:docMk/>
          <pc:sldMk cId="3290065126" sldId="303"/>
        </pc:sldMkLst>
      </pc:sldChg>
      <pc:sldChg chg="addSp delSp modSp add mod ord modClrScheme chgLayout">
        <pc:chgData name="David Perkins" userId="ae8883b81a08266a" providerId="LiveId" clId="{8FBA99F5-4ACE-405F-86E4-67E7BDBA3A87}" dt="2022-11-15T00:52:50.768" v="13676" actId="6549"/>
        <pc:sldMkLst>
          <pc:docMk/>
          <pc:sldMk cId="3516648107" sldId="304"/>
        </pc:sldMkLst>
        <pc:spChg chg="add mod">
          <ac:chgData name="David Perkins" userId="ae8883b81a08266a" providerId="LiveId" clId="{8FBA99F5-4ACE-405F-86E4-67E7BDBA3A87}" dt="2022-11-15T00:52:50.768" v="13676" actId="6549"/>
          <ac:spMkLst>
            <pc:docMk/>
            <pc:sldMk cId="3516648107" sldId="304"/>
            <ac:spMk id="3" creationId="{D613B055-52B1-29C4-9403-60086B69B281}"/>
          </ac:spMkLst>
        </pc:spChg>
        <pc:picChg chg="add del mod">
          <ac:chgData name="David Perkins" userId="ae8883b81a08266a" providerId="LiveId" clId="{8FBA99F5-4ACE-405F-86E4-67E7BDBA3A87}" dt="2022-11-14T22:01:26.653" v="11809" actId="478"/>
          <ac:picMkLst>
            <pc:docMk/>
            <pc:sldMk cId="3516648107" sldId="304"/>
            <ac:picMk id="2" creationId="{DDFCFA3F-C932-C3A8-BCF0-A5FAE31DDAB7}"/>
          </ac:picMkLst>
        </pc:picChg>
      </pc:sldChg>
      <pc:sldChg chg="delSp modSp add mod ord modClrScheme chgLayout">
        <pc:chgData name="David Perkins" userId="ae8883b81a08266a" providerId="LiveId" clId="{8FBA99F5-4ACE-405F-86E4-67E7BDBA3A87}" dt="2022-11-14T22:01:22.873" v="11808" actId="1038"/>
        <pc:sldMkLst>
          <pc:docMk/>
          <pc:sldMk cId="3002393649" sldId="305"/>
        </pc:sldMkLst>
        <pc:spChg chg="mod ord">
          <ac:chgData name="David Perkins" userId="ae8883b81a08266a" providerId="LiveId" clId="{8FBA99F5-4ACE-405F-86E4-67E7BDBA3A87}" dt="2022-11-14T22:01:22.873" v="11808" actId="1038"/>
          <ac:spMkLst>
            <pc:docMk/>
            <pc:sldMk cId="3002393649" sldId="305"/>
            <ac:spMk id="2" creationId="{0D93E573-D88B-A673-7C37-A40024520837}"/>
          </ac:spMkLst>
        </pc:spChg>
        <pc:picChg chg="del">
          <ac:chgData name="David Perkins" userId="ae8883b81a08266a" providerId="LiveId" clId="{8FBA99F5-4ACE-405F-86E4-67E7BDBA3A87}" dt="2022-11-14T22:01:00.958" v="11768" actId="478"/>
          <ac:picMkLst>
            <pc:docMk/>
            <pc:sldMk cId="3002393649" sldId="305"/>
            <ac:picMk id="5" creationId="{0E8DDB1E-8783-15B9-7BF9-C91659B08BDB}"/>
          </ac:picMkLst>
        </pc:picChg>
      </pc:sldChg>
      <pc:sldChg chg="add">
        <pc:chgData name="David Perkins" userId="ae8883b81a08266a" providerId="LiveId" clId="{8FBA99F5-4ACE-405F-86E4-67E7BDBA3A87}" dt="2022-11-13T02:20:01.883" v="7508"/>
        <pc:sldMkLst>
          <pc:docMk/>
          <pc:sldMk cId="2598290496" sldId="306"/>
        </pc:sldMkLst>
      </pc:sldChg>
      <pc:sldChg chg="modSp add mod">
        <pc:chgData name="David Perkins" userId="ae8883b81a08266a" providerId="LiveId" clId="{8FBA99F5-4ACE-405F-86E4-67E7BDBA3A87}" dt="2022-11-13T02:26:25.485" v="8002" actId="6549"/>
        <pc:sldMkLst>
          <pc:docMk/>
          <pc:sldMk cId="4255278871" sldId="307"/>
        </pc:sldMkLst>
        <pc:spChg chg="mod">
          <ac:chgData name="David Perkins" userId="ae8883b81a08266a" providerId="LiveId" clId="{8FBA99F5-4ACE-405F-86E4-67E7BDBA3A87}" dt="2022-11-13T02:26:25.485" v="8002" actId="6549"/>
          <ac:spMkLst>
            <pc:docMk/>
            <pc:sldMk cId="4255278871" sldId="307"/>
            <ac:spMk id="2" creationId="{0D93E573-D88B-A673-7C37-A40024520837}"/>
          </ac:spMkLst>
        </pc:spChg>
      </pc:sldChg>
      <pc:sldChg chg="delSp modSp add del mod ord modClrScheme chgLayout">
        <pc:chgData name="David Perkins" userId="ae8883b81a08266a" providerId="LiveId" clId="{8FBA99F5-4ACE-405F-86E4-67E7BDBA3A87}" dt="2022-11-15T00:48:47.697" v="13582" actId="47"/>
        <pc:sldMkLst>
          <pc:docMk/>
          <pc:sldMk cId="3710359623" sldId="308"/>
        </pc:sldMkLst>
        <pc:spChg chg="mod">
          <ac:chgData name="David Perkins" userId="ae8883b81a08266a" providerId="LiveId" clId="{8FBA99F5-4ACE-405F-86E4-67E7BDBA3A87}" dt="2022-11-15T00:40:04.840" v="13037" actId="6549"/>
          <ac:spMkLst>
            <pc:docMk/>
            <pc:sldMk cId="3710359623" sldId="308"/>
            <ac:spMk id="3" creationId="{F9B18A16-5268-0A16-812A-EF20B309DA10}"/>
          </ac:spMkLst>
        </pc:spChg>
        <pc:picChg chg="del">
          <ac:chgData name="David Perkins" userId="ae8883b81a08266a" providerId="LiveId" clId="{8FBA99F5-4ACE-405F-86E4-67E7BDBA3A87}" dt="2022-11-14T02:55:05.120" v="10985" actId="478"/>
          <ac:picMkLst>
            <pc:docMk/>
            <pc:sldMk cId="3710359623" sldId="308"/>
            <ac:picMk id="2" creationId="{F8E42CD4-92A1-F1D7-9455-0B70583A4626}"/>
          </ac:picMkLst>
        </pc:picChg>
      </pc:sldChg>
      <pc:sldChg chg="new">
        <pc:chgData name="David Perkins" userId="ae8883b81a08266a" providerId="LiveId" clId="{8FBA99F5-4ACE-405F-86E4-67E7BDBA3A87}" dt="2022-11-13T02:28:56.798" v="8018" actId="680"/>
        <pc:sldMkLst>
          <pc:docMk/>
          <pc:sldMk cId="3526661600" sldId="309"/>
        </pc:sldMkLst>
      </pc:sldChg>
      <pc:sldChg chg="modSp add del mod">
        <pc:chgData name="David Perkins" userId="ae8883b81a08266a" providerId="LiveId" clId="{8FBA99F5-4ACE-405F-86E4-67E7BDBA3A87}" dt="2022-11-13T18:46:50.967" v="8057" actId="47"/>
        <pc:sldMkLst>
          <pc:docMk/>
          <pc:sldMk cId="1006497897" sldId="310"/>
        </pc:sldMkLst>
        <pc:spChg chg="mod">
          <ac:chgData name="David Perkins" userId="ae8883b81a08266a" providerId="LiveId" clId="{8FBA99F5-4ACE-405F-86E4-67E7BDBA3A87}" dt="2022-11-13T18:45:05.781" v="8028" actId="3064"/>
          <ac:spMkLst>
            <pc:docMk/>
            <pc:sldMk cId="1006497897" sldId="310"/>
            <ac:spMk id="5" creationId="{EF3AC2E5-277C-7346-96BE-2DE1F1EEEE73}"/>
          </ac:spMkLst>
        </pc:spChg>
      </pc:sldChg>
      <pc:sldChg chg="delSp modSp add del mod modClrScheme chgLayout">
        <pc:chgData name="David Perkins" userId="ae8883b81a08266a" providerId="LiveId" clId="{8FBA99F5-4ACE-405F-86E4-67E7BDBA3A87}" dt="2022-11-14T02:53:43.446" v="10974" actId="47"/>
        <pc:sldMkLst>
          <pc:docMk/>
          <pc:sldMk cId="1687061071" sldId="311"/>
        </pc:sldMkLst>
        <pc:spChg chg="del">
          <ac:chgData name="David Perkins" userId="ae8883b81a08266a" providerId="LiveId" clId="{8FBA99F5-4ACE-405F-86E4-67E7BDBA3A87}" dt="2022-11-14T02:52:33.658" v="10969" actId="700"/>
          <ac:spMkLst>
            <pc:docMk/>
            <pc:sldMk cId="1687061071" sldId="311"/>
            <ac:spMk id="2" creationId="{8EAF2427-75C7-B2EF-9CF3-F7DC65C83C1C}"/>
          </ac:spMkLst>
        </pc:spChg>
        <pc:spChg chg="del">
          <ac:chgData name="David Perkins" userId="ae8883b81a08266a" providerId="LiveId" clId="{8FBA99F5-4ACE-405F-86E4-67E7BDBA3A87}" dt="2022-11-14T02:52:33.658" v="10969" actId="700"/>
          <ac:spMkLst>
            <pc:docMk/>
            <pc:sldMk cId="1687061071" sldId="311"/>
            <ac:spMk id="3" creationId="{4ADD1224-FA77-F4AB-26D4-36BEA53ABB36}"/>
          </ac:spMkLst>
        </pc:spChg>
        <pc:spChg chg="mod">
          <ac:chgData name="David Perkins" userId="ae8883b81a08266a" providerId="LiveId" clId="{8FBA99F5-4ACE-405F-86E4-67E7BDBA3A87}" dt="2022-11-14T02:20:01.628" v="10959" actId="1035"/>
          <ac:spMkLst>
            <pc:docMk/>
            <pc:sldMk cId="1687061071" sldId="311"/>
            <ac:spMk id="5" creationId="{EF3AC2E5-277C-7346-96BE-2DE1F1EEEE73}"/>
          </ac:spMkLst>
        </pc:spChg>
        <pc:picChg chg="mod">
          <ac:chgData name="David Perkins" userId="ae8883b81a08266a" providerId="LiveId" clId="{8FBA99F5-4ACE-405F-86E4-67E7BDBA3A87}" dt="2022-11-14T02:53:13.204" v="10973" actId="14100"/>
          <ac:picMkLst>
            <pc:docMk/>
            <pc:sldMk cId="1687061071" sldId="311"/>
            <ac:picMk id="4" creationId="{99134110-D686-4534-9EFF-0DDBFF767CBD}"/>
          </ac:picMkLst>
        </pc:picChg>
      </pc:sldChg>
      <pc:sldChg chg="delSp modSp add del mod modClrScheme chgLayout">
        <pc:chgData name="David Perkins" userId="ae8883b81a08266a" providerId="LiveId" clId="{8FBA99F5-4ACE-405F-86E4-67E7BDBA3A87}" dt="2022-11-14T22:57:00.259" v="12590" actId="47"/>
        <pc:sldMkLst>
          <pc:docMk/>
          <pc:sldMk cId="4140076235" sldId="312"/>
        </pc:sldMkLst>
        <pc:spChg chg="del">
          <ac:chgData name="David Perkins" userId="ae8883b81a08266a" providerId="LiveId" clId="{8FBA99F5-4ACE-405F-86E4-67E7BDBA3A87}" dt="2022-11-14T02:54:56.413" v="10984" actId="700"/>
          <ac:spMkLst>
            <pc:docMk/>
            <pc:sldMk cId="4140076235" sldId="312"/>
            <ac:spMk id="2" creationId="{8EAF2427-75C7-B2EF-9CF3-F7DC65C83C1C}"/>
          </ac:spMkLst>
        </pc:spChg>
        <pc:spChg chg="del">
          <ac:chgData name="David Perkins" userId="ae8883b81a08266a" providerId="LiveId" clId="{8FBA99F5-4ACE-405F-86E4-67E7BDBA3A87}" dt="2022-11-14T02:54:56.413" v="10984" actId="700"/>
          <ac:spMkLst>
            <pc:docMk/>
            <pc:sldMk cId="4140076235" sldId="312"/>
            <ac:spMk id="3" creationId="{4ADD1224-FA77-F4AB-26D4-36BEA53ABB36}"/>
          </ac:spMkLst>
        </pc:spChg>
        <pc:spChg chg="mod">
          <ac:chgData name="David Perkins" userId="ae8883b81a08266a" providerId="LiveId" clId="{8FBA99F5-4ACE-405F-86E4-67E7BDBA3A87}" dt="2022-11-14T15:57:19.412" v="10994" actId="14100"/>
          <ac:spMkLst>
            <pc:docMk/>
            <pc:sldMk cId="4140076235" sldId="312"/>
            <ac:spMk id="5" creationId="{EF3AC2E5-277C-7346-96BE-2DE1F1EEEE73}"/>
          </ac:spMkLst>
        </pc:spChg>
        <pc:picChg chg="del">
          <ac:chgData name="David Perkins" userId="ae8883b81a08266a" providerId="LiveId" clId="{8FBA99F5-4ACE-405F-86E4-67E7BDBA3A87}" dt="2022-11-14T02:54:49.672" v="10983" actId="478"/>
          <ac:picMkLst>
            <pc:docMk/>
            <pc:sldMk cId="4140076235" sldId="312"/>
            <ac:picMk id="4" creationId="{99134110-D686-4534-9EFF-0DDBFF767CBD}"/>
          </ac:picMkLst>
        </pc:picChg>
      </pc:sldChg>
      <pc:sldChg chg="addSp delSp modSp add mod modClrScheme chgLayout">
        <pc:chgData name="David Perkins" userId="ae8883b81a08266a" providerId="LiveId" clId="{8FBA99F5-4ACE-405F-86E4-67E7BDBA3A87}" dt="2022-11-14T22:38:14.668" v="12451" actId="20577"/>
        <pc:sldMkLst>
          <pc:docMk/>
          <pc:sldMk cId="1942716807" sldId="313"/>
        </pc:sldMkLst>
        <pc:spChg chg="mod ord">
          <ac:chgData name="David Perkins" userId="ae8883b81a08266a" providerId="LiveId" clId="{8FBA99F5-4ACE-405F-86E4-67E7BDBA3A87}" dt="2022-11-14T22:38:14.668" v="12451" actId="20577"/>
          <ac:spMkLst>
            <pc:docMk/>
            <pc:sldMk cId="1942716807" sldId="313"/>
            <ac:spMk id="2" creationId="{0D93E573-D88B-A673-7C37-A40024520837}"/>
          </ac:spMkLst>
        </pc:spChg>
        <pc:picChg chg="add del mod">
          <ac:chgData name="David Perkins" userId="ae8883b81a08266a" providerId="LiveId" clId="{8FBA99F5-4ACE-405F-86E4-67E7BDBA3A87}" dt="2022-11-14T21:57:11.415" v="11728" actId="478"/>
          <ac:picMkLst>
            <pc:docMk/>
            <pc:sldMk cId="1942716807" sldId="313"/>
            <ac:picMk id="3" creationId="{D8A3C674-927D-3EA4-65F0-38FA3AE6A7A3}"/>
          </ac:picMkLst>
        </pc:picChg>
        <pc:picChg chg="add del mod">
          <ac:chgData name="David Perkins" userId="ae8883b81a08266a" providerId="LiveId" clId="{8FBA99F5-4ACE-405F-86E4-67E7BDBA3A87}" dt="2022-11-14T21:57:11.415" v="11728" actId="478"/>
          <ac:picMkLst>
            <pc:docMk/>
            <pc:sldMk cId="1942716807" sldId="313"/>
            <ac:picMk id="4" creationId="{30FC2F72-81F3-3713-C366-3CE7E462CE5E}"/>
          </ac:picMkLst>
        </pc:picChg>
        <pc:picChg chg="add del mod">
          <ac:chgData name="David Perkins" userId="ae8883b81a08266a" providerId="LiveId" clId="{8FBA99F5-4ACE-405F-86E4-67E7BDBA3A87}" dt="2022-11-14T21:52:34.628" v="11573" actId="478"/>
          <ac:picMkLst>
            <pc:docMk/>
            <pc:sldMk cId="1942716807" sldId="313"/>
            <ac:picMk id="5" creationId="{0E8DDB1E-8783-15B9-7BF9-C91659B08BDB}"/>
          </ac:picMkLst>
        </pc:picChg>
      </pc:sldChg>
      <pc:sldChg chg="modSp add del mod">
        <pc:chgData name="David Perkins" userId="ae8883b81a08266a" providerId="LiveId" clId="{8FBA99F5-4ACE-405F-86E4-67E7BDBA3A87}" dt="2022-11-15T00:30:40.349" v="12742" actId="47"/>
        <pc:sldMkLst>
          <pc:docMk/>
          <pc:sldMk cId="2196111594" sldId="314"/>
        </pc:sldMkLst>
        <pc:spChg chg="mod">
          <ac:chgData name="David Perkins" userId="ae8883b81a08266a" providerId="LiveId" clId="{8FBA99F5-4ACE-405F-86E4-67E7BDBA3A87}" dt="2022-11-15T00:17:24.641" v="12600" actId="20577"/>
          <ac:spMkLst>
            <pc:docMk/>
            <pc:sldMk cId="2196111594" sldId="314"/>
            <ac:spMk id="2" creationId="{72B5C38A-F096-23AD-FFBE-9ACE60F84F86}"/>
          </ac:spMkLst>
        </pc:spChg>
      </pc:sldChg>
      <pc:sldChg chg="addSp delSp modSp add mod modAnim">
        <pc:chgData name="David Perkins" userId="ae8883b81a08266a" providerId="LiveId" clId="{8FBA99F5-4ACE-405F-86E4-67E7BDBA3A87}" dt="2022-11-14T22:22:34.941" v="12173" actId="1035"/>
        <pc:sldMkLst>
          <pc:docMk/>
          <pc:sldMk cId="4266276502" sldId="315"/>
        </pc:sldMkLst>
        <pc:spChg chg="mod">
          <ac:chgData name="David Perkins" userId="ae8883b81a08266a" providerId="LiveId" clId="{8FBA99F5-4ACE-405F-86E4-67E7BDBA3A87}" dt="2022-11-14T02:09:36.810" v="10806" actId="20577"/>
          <ac:spMkLst>
            <pc:docMk/>
            <pc:sldMk cId="4266276502" sldId="315"/>
            <ac:spMk id="3" creationId="{DFD176D3-0D6C-2C05-3BBD-FC0825F77EE5}"/>
          </ac:spMkLst>
        </pc:spChg>
        <pc:spChg chg="add mod">
          <ac:chgData name="David Perkins" userId="ae8883b81a08266a" providerId="LiveId" clId="{8FBA99F5-4ACE-405F-86E4-67E7BDBA3A87}" dt="2022-11-14T02:10:15.896" v="10854" actId="6549"/>
          <ac:spMkLst>
            <pc:docMk/>
            <pc:sldMk cId="4266276502" sldId="315"/>
            <ac:spMk id="7" creationId="{AFB2BAA1-0E5F-1A8E-8763-FC0F3D258DB3}"/>
          </ac:spMkLst>
        </pc:spChg>
        <pc:picChg chg="del">
          <ac:chgData name="David Perkins" userId="ae8883b81a08266a" providerId="LiveId" clId="{8FBA99F5-4ACE-405F-86E4-67E7BDBA3A87}" dt="2022-11-13T19:52:04.433" v="8843" actId="478"/>
          <ac:picMkLst>
            <pc:docMk/>
            <pc:sldMk cId="4266276502" sldId="315"/>
            <ac:picMk id="2" creationId="{AAC9ACB5-4004-85F7-1779-2B39DD7F99AC}"/>
          </ac:picMkLst>
        </pc:picChg>
        <pc:picChg chg="del">
          <ac:chgData name="David Perkins" userId="ae8883b81a08266a" providerId="LiveId" clId="{8FBA99F5-4ACE-405F-86E4-67E7BDBA3A87}" dt="2022-11-13T19:52:05.852" v="8844" actId="478"/>
          <ac:picMkLst>
            <pc:docMk/>
            <pc:sldMk cId="4266276502" sldId="315"/>
            <ac:picMk id="4" creationId="{89396AAA-0020-7FA6-BC30-1BE48CB44226}"/>
          </ac:picMkLst>
        </pc:picChg>
        <pc:picChg chg="mod">
          <ac:chgData name="David Perkins" userId="ae8883b81a08266a" providerId="LiveId" clId="{8FBA99F5-4ACE-405F-86E4-67E7BDBA3A87}" dt="2022-11-14T22:22:13.078" v="12158" actId="1076"/>
          <ac:picMkLst>
            <pc:docMk/>
            <pc:sldMk cId="4266276502" sldId="315"/>
            <ac:picMk id="5" creationId="{46030B4D-F6CF-91CD-0DE7-11937FE27148}"/>
          </ac:picMkLst>
        </pc:picChg>
        <pc:picChg chg="mod">
          <ac:chgData name="David Perkins" userId="ae8883b81a08266a" providerId="LiveId" clId="{8FBA99F5-4ACE-405F-86E4-67E7BDBA3A87}" dt="2022-11-14T22:22:34.941" v="12173" actId="1035"/>
          <ac:picMkLst>
            <pc:docMk/>
            <pc:sldMk cId="4266276502" sldId="315"/>
            <ac:picMk id="6" creationId="{41DB96EF-EB01-81AD-8ADB-C22393843556}"/>
          </ac:picMkLst>
        </pc:picChg>
      </pc:sldChg>
      <pc:sldChg chg="addSp delSp modSp add del mod ord modAnim">
        <pc:chgData name="David Perkins" userId="ae8883b81a08266a" providerId="LiveId" clId="{8FBA99F5-4ACE-405F-86E4-67E7BDBA3A87}" dt="2022-11-13T20:17:17.824" v="9269" actId="47"/>
        <pc:sldMkLst>
          <pc:docMk/>
          <pc:sldMk cId="2644111033" sldId="316"/>
        </pc:sldMkLst>
        <pc:spChg chg="mod">
          <ac:chgData name="David Perkins" userId="ae8883b81a08266a" providerId="LiveId" clId="{8FBA99F5-4ACE-405F-86E4-67E7BDBA3A87}" dt="2022-11-13T19:55:02.863" v="8898" actId="6549"/>
          <ac:spMkLst>
            <pc:docMk/>
            <pc:sldMk cId="2644111033" sldId="316"/>
            <ac:spMk id="3" creationId="{DFD176D3-0D6C-2C05-3BBD-FC0825F77EE5}"/>
          </ac:spMkLst>
        </pc:spChg>
        <pc:spChg chg="mod">
          <ac:chgData name="David Perkins" userId="ae8883b81a08266a" providerId="LiveId" clId="{8FBA99F5-4ACE-405F-86E4-67E7BDBA3A87}" dt="2022-11-13T19:57:01.709" v="9045" actId="1037"/>
          <ac:spMkLst>
            <pc:docMk/>
            <pc:sldMk cId="2644111033" sldId="316"/>
            <ac:spMk id="7" creationId="{AFB2BAA1-0E5F-1A8E-8763-FC0F3D258DB3}"/>
          </ac:spMkLst>
        </pc:spChg>
        <pc:picChg chg="add mod">
          <ac:chgData name="David Perkins" userId="ae8883b81a08266a" providerId="LiveId" clId="{8FBA99F5-4ACE-405F-86E4-67E7BDBA3A87}" dt="2022-11-13T20:05:14.501" v="9081" actId="1036"/>
          <ac:picMkLst>
            <pc:docMk/>
            <pc:sldMk cId="2644111033" sldId="316"/>
            <ac:picMk id="2" creationId="{A55EA9A4-CC59-A8DF-F92C-9AB506865D61}"/>
          </ac:picMkLst>
        </pc:picChg>
        <pc:picChg chg="del">
          <ac:chgData name="David Perkins" userId="ae8883b81a08266a" providerId="LiveId" clId="{8FBA99F5-4ACE-405F-86E4-67E7BDBA3A87}" dt="2022-11-13T19:56:38.094" v="8984" actId="478"/>
          <ac:picMkLst>
            <pc:docMk/>
            <pc:sldMk cId="2644111033" sldId="316"/>
            <ac:picMk id="5" creationId="{46030B4D-F6CF-91CD-0DE7-11937FE27148}"/>
          </ac:picMkLst>
        </pc:picChg>
        <pc:picChg chg="del">
          <ac:chgData name="David Perkins" userId="ae8883b81a08266a" providerId="LiveId" clId="{8FBA99F5-4ACE-405F-86E4-67E7BDBA3A87}" dt="2022-11-13T19:56:39.389" v="8985" actId="478"/>
          <ac:picMkLst>
            <pc:docMk/>
            <pc:sldMk cId="2644111033" sldId="316"/>
            <ac:picMk id="6" creationId="{41DB96EF-EB01-81AD-8ADB-C22393843556}"/>
          </ac:picMkLst>
        </pc:picChg>
        <pc:picChg chg="add del mod">
          <ac:chgData name="David Perkins" userId="ae8883b81a08266a" providerId="LiveId" clId="{8FBA99F5-4ACE-405F-86E4-67E7BDBA3A87}" dt="2022-11-13T20:01:33.529" v="9064" actId="478"/>
          <ac:picMkLst>
            <pc:docMk/>
            <pc:sldMk cId="2644111033" sldId="316"/>
            <ac:picMk id="1026" creationId="{7C2F74D9-E3B5-6F22-2CDE-7A9ADDC24F7D}"/>
          </ac:picMkLst>
        </pc:picChg>
        <pc:picChg chg="add mod">
          <ac:chgData name="David Perkins" userId="ae8883b81a08266a" providerId="LiveId" clId="{8FBA99F5-4ACE-405F-86E4-67E7BDBA3A87}" dt="2022-11-13T20:05:40.830" v="9083" actId="14100"/>
          <ac:picMkLst>
            <pc:docMk/>
            <pc:sldMk cId="2644111033" sldId="316"/>
            <ac:picMk id="1028" creationId="{F4A74451-2336-406C-246F-5921B96EC1FC}"/>
          </ac:picMkLst>
        </pc:picChg>
      </pc:sldChg>
      <pc:sldChg chg="add del">
        <pc:chgData name="David Perkins" userId="ae8883b81a08266a" providerId="LiveId" clId="{8FBA99F5-4ACE-405F-86E4-67E7BDBA3A87}" dt="2022-11-13T19:56:27.672" v="8983" actId="47"/>
        <pc:sldMkLst>
          <pc:docMk/>
          <pc:sldMk cId="1974754420" sldId="317"/>
        </pc:sldMkLst>
      </pc:sldChg>
      <pc:sldChg chg="addSp delSp modSp add del mod modAnim">
        <pc:chgData name="David Perkins" userId="ae8883b81a08266a" providerId="LiveId" clId="{8FBA99F5-4ACE-405F-86E4-67E7BDBA3A87}" dt="2022-11-15T00:20:49.042" v="12642" actId="108"/>
        <pc:sldMkLst>
          <pc:docMk/>
          <pc:sldMk cId="4022369451" sldId="317"/>
        </pc:sldMkLst>
        <pc:spChg chg="mod">
          <ac:chgData name="David Perkins" userId="ae8883b81a08266a" providerId="LiveId" clId="{8FBA99F5-4ACE-405F-86E4-67E7BDBA3A87}" dt="2022-11-14T01:55:03.651" v="10040" actId="207"/>
          <ac:spMkLst>
            <pc:docMk/>
            <pc:sldMk cId="4022369451" sldId="317"/>
            <ac:spMk id="3" creationId="{DFD176D3-0D6C-2C05-3BBD-FC0825F77EE5}"/>
          </ac:spMkLst>
        </pc:spChg>
        <pc:spChg chg="add mod">
          <ac:chgData name="David Perkins" userId="ae8883b81a08266a" providerId="LiveId" clId="{8FBA99F5-4ACE-405F-86E4-67E7BDBA3A87}" dt="2022-11-15T00:20:49.042" v="12642" actId="108"/>
          <ac:spMkLst>
            <pc:docMk/>
            <pc:sldMk cId="4022369451" sldId="317"/>
            <ac:spMk id="5" creationId="{944143A8-0949-C366-016A-265BEA4E5DB3}"/>
          </ac:spMkLst>
        </pc:spChg>
        <pc:spChg chg="mod">
          <ac:chgData name="David Perkins" userId="ae8883b81a08266a" providerId="LiveId" clId="{8FBA99F5-4ACE-405F-86E4-67E7BDBA3A87}" dt="2022-11-14T22:59:50.231" v="12599" actId="20577"/>
          <ac:spMkLst>
            <pc:docMk/>
            <pc:sldMk cId="4022369451" sldId="317"/>
            <ac:spMk id="7" creationId="{AFB2BAA1-0E5F-1A8E-8763-FC0F3D258DB3}"/>
          </ac:spMkLst>
        </pc:spChg>
        <pc:picChg chg="add del mod">
          <ac:chgData name="David Perkins" userId="ae8883b81a08266a" providerId="LiveId" clId="{8FBA99F5-4ACE-405F-86E4-67E7BDBA3A87}" dt="2022-11-13T20:35:24.826" v="9686" actId="478"/>
          <ac:picMkLst>
            <pc:docMk/>
            <pc:sldMk cId="4022369451" sldId="317"/>
            <ac:picMk id="2" creationId="{A39335CF-E940-64FF-EB1E-825F24D246BC}"/>
          </ac:picMkLst>
        </pc:picChg>
        <pc:picChg chg="add del mod">
          <ac:chgData name="David Perkins" userId="ae8883b81a08266a" providerId="LiveId" clId="{8FBA99F5-4ACE-405F-86E4-67E7BDBA3A87}" dt="2022-11-13T20:35:23.907" v="9685" actId="478"/>
          <ac:picMkLst>
            <pc:docMk/>
            <pc:sldMk cId="4022369451" sldId="317"/>
            <ac:picMk id="4" creationId="{94A94FDB-56A9-7683-330A-14FAE05606BB}"/>
          </ac:picMkLst>
        </pc:picChg>
        <pc:picChg chg="del mod">
          <ac:chgData name="David Perkins" userId="ae8883b81a08266a" providerId="LiveId" clId="{8FBA99F5-4ACE-405F-86E4-67E7BDBA3A87}" dt="2022-11-13T20:30:46.413" v="9460" actId="478"/>
          <ac:picMkLst>
            <pc:docMk/>
            <pc:sldMk cId="4022369451" sldId="317"/>
            <ac:picMk id="1026" creationId="{7C2F74D9-E3B5-6F22-2CDE-7A9ADDC24F7D}"/>
          </ac:picMkLst>
        </pc:picChg>
        <pc:picChg chg="add del mod">
          <ac:chgData name="David Perkins" userId="ae8883b81a08266a" providerId="LiveId" clId="{8FBA99F5-4ACE-405F-86E4-67E7BDBA3A87}" dt="2022-11-13T20:35:25.724" v="9687" actId="478"/>
          <ac:picMkLst>
            <pc:docMk/>
            <pc:sldMk cId="4022369451" sldId="317"/>
            <ac:picMk id="2050" creationId="{D115EEBC-F80B-D877-9354-C551B812A059}"/>
          </ac:picMkLst>
        </pc:picChg>
      </pc:sldChg>
      <pc:sldChg chg="addSp modSp new del mod modAnim">
        <pc:chgData name="David Perkins" userId="ae8883b81a08266a" providerId="LiveId" clId="{8FBA99F5-4ACE-405F-86E4-67E7BDBA3A87}" dt="2022-11-13T20:46:52.457" v="10022" actId="47"/>
        <pc:sldMkLst>
          <pc:docMk/>
          <pc:sldMk cId="428709164" sldId="318"/>
        </pc:sldMkLst>
        <pc:spChg chg="add mod">
          <ac:chgData name="David Perkins" userId="ae8883b81a08266a" providerId="LiveId" clId="{8FBA99F5-4ACE-405F-86E4-67E7BDBA3A87}" dt="2022-11-13T20:23:05.613" v="9335" actId="403"/>
          <ac:spMkLst>
            <pc:docMk/>
            <pc:sldMk cId="428709164" sldId="318"/>
            <ac:spMk id="2" creationId="{93C8569B-6B56-CB07-DD2F-E7E2E511D4BE}"/>
          </ac:spMkLst>
        </pc:spChg>
        <pc:spChg chg="add mod">
          <ac:chgData name="David Perkins" userId="ae8883b81a08266a" providerId="LiveId" clId="{8FBA99F5-4ACE-405F-86E4-67E7BDBA3A87}" dt="2022-11-13T20:25:42.554" v="9410" actId="6549"/>
          <ac:spMkLst>
            <pc:docMk/>
            <pc:sldMk cId="428709164" sldId="318"/>
            <ac:spMk id="3" creationId="{460F8CD7-8A6A-4D58-72FB-A131F1A3A34C}"/>
          </ac:spMkLst>
        </pc:spChg>
      </pc:sldChg>
      <pc:sldChg chg="addSp delSp modSp add mod ord modAnim">
        <pc:chgData name="David Perkins" userId="ae8883b81a08266a" providerId="LiveId" clId="{8FBA99F5-4ACE-405F-86E4-67E7BDBA3A87}" dt="2022-11-14T22:25:08.692" v="12298" actId="1035"/>
        <pc:sldMkLst>
          <pc:docMk/>
          <pc:sldMk cId="1830307289" sldId="319"/>
        </pc:sldMkLst>
        <pc:spChg chg="mod">
          <ac:chgData name="David Perkins" userId="ae8883b81a08266a" providerId="LiveId" clId="{8FBA99F5-4ACE-405F-86E4-67E7BDBA3A87}" dt="2022-11-14T22:23:40.442" v="12229" actId="1037"/>
          <ac:spMkLst>
            <pc:docMk/>
            <pc:sldMk cId="1830307289" sldId="319"/>
            <ac:spMk id="7" creationId="{AFB2BAA1-0E5F-1A8E-8763-FC0F3D258DB3}"/>
          </ac:spMkLst>
        </pc:spChg>
        <pc:picChg chg="add del mod">
          <ac:chgData name="David Perkins" userId="ae8883b81a08266a" providerId="LiveId" clId="{8FBA99F5-4ACE-405F-86E4-67E7BDBA3A87}" dt="2022-11-14T22:25:07.720" v="12296" actId="1036"/>
          <ac:picMkLst>
            <pc:docMk/>
            <pc:sldMk cId="1830307289" sldId="319"/>
            <ac:picMk id="1026" creationId="{7C2F74D9-E3B5-6F22-2CDE-7A9ADDC24F7D}"/>
          </ac:picMkLst>
        </pc:picChg>
        <pc:picChg chg="mod">
          <ac:chgData name="David Perkins" userId="ae8883b81a08266a" providerId="LiveId" clId="{8FBA99F5-4ACE-405F-86E4-67E7BDBA3A87}" dt="2022-11-14T22:25:08.692" v="12298" actId="1035"/>
          <ac:picMkLst>
            <pc:docMk/>
            <pc:sldMk cId="1830307289" sldId="319"/>
            <ac:picMk id="2050" creationId="{D115EEBC-F80B-D877-9354-C551B812A059}"/>
          </ac:picMkLst>
        </pc:picChg>
      </pc:sldChg>
      <pc:sldChg chg="add del">
        <pc:chgData name="David Perkins" userId="ae8883b81a08266a" providerId="LiveId" clId="{8FBA99F5-4ACE-405F-86E4-67E7BDBA3A87}" dt="2022-11-13T20:46:46.647" v="10021" actId="47"/>
        <pc:sldMkLst>
          <pc:docMk/>
          <pc:sldMk cId="612909562" sldId="320"/>
        </pc:sldMkLst>
      </pc:sldChg>
      <pc:sldChg chg="delSp add del mod modClrScheme chgLayout">
        <pc:chgData name="David Perkins" userId="ae8883b81a08266a" providerId="LiveId" clId="{8FBA99F5-4ACE-405F-86E4-67E7BDBA3A87}" dt="2022-11-14T15:57:08.342" v="10992" actId="47"/>
        <pc:sldMkLst>
          <pc:docMk/>
          <pc:sldMk cId="3000585914" sldId="320"/>
        </pc:sldMkLst>
        <pc:spChg chg="del">
          <ac:chgData name="David Perkins" userId="ae8883b81a08266a" providerId="LiveId" clId="{8FBA99F5-4ACE-405F-86E4-67E7BDBA3A87}" dt="2022-11-14T02:54:34.630" v="10979" actId="700"/>
          <ac:spMkLst>
            <pc:docMk/>
            <pc:sldMk cId="3000585914" sldId="320"/>
            <ac:spMk id="2" creationId="{8EAF2427-75C7-B2EF-9CF3-F7DC65C83C1C}"/>
          </ac:spMkLst>
        </pc:spChg>
        <pc:spChg chg="del">
          <ac:chgData name="David Perkins" userId="ae8883b81a08266a" providerId="LiveId" clId="{8FBA99F5-4ACE-405F-86E4-67E7BDBA3A87}" dt="2022-11-14T02:54:34.630" v="10979" actId="700"/>
          <ac:spMkLst>
            <pc:docMk/>
            <pc:sldMk cId="3000585914" sldId="320"/>
            <ac:spMk id="3" creationId="{4ADD1224-FA77-F4AB-26D4-36BEA53ABB36}"/>
          </ac:spMkLst>
        </pc:spChg>
        <pc:picChg chg="del">
          <ac:chgData name="David Perkins" userId="ae8883b81a08266a" providerId="LiveId" clId="{8FBA99F5-4ACE-405F-86E4-67E7BDBA3A87}" dt="2022-11-14T02:54:28.707" v="10978" actId="478"/>
          <ac:picMkLst>
            <pc:docMk/>
            <pc:sldMk cId="3000585914" sldId="320"/>
            <ac:picMk id="4" creationId="{99134110-D686-4534-9EFF-0DDBFF767CBD}"/>
          </ac:picMkLst>
        </pc:picChg>
      </pc:sldChg>
      <pc:sldChg chg="new del">
        <pc:chgData name="David Perkins" userId="ae8883b81a08266a" providerId="LiveId" clId="{8FBA99F5-4ACE-405F-86E4-67E7BDBA3A87}" dt="2022-11-14T02:53:45.569" v="10975" actId="47"/>
        <pc:sldMkLst>
          <pc:docMk/>
          <pc:sldMk cId="215992737" sldId="321"/>
        </pc:sldMkLst>
      </pc:sldChg>
      <pc:sldChg chg="add">
        <pc:chgData name="David Perkins" userId="ae8883b81a08266a" providerId="LiveId" clId="{8FBA99F5-4ACE-405F-86E4-67E7BDBA3A87}" dt="2022-11-14T02:55:17.600" v="10987" actId="2890"/>
        <pc:sldMkLst>
          <pc:docMk/>
          <pc:sldMk cId="2439295915" sldId="321"/>
        </pc:sldMkLst>
      </pc:sldChg>
      <pc:sldChg chg="add">
        <pc:chgData name="David Perkins" userId="ae8883b81a08266a" providerId="LiveId" clId="{8FBA99F5-4ACE-405F-86E4-67E7BDBA3A87}" dt="2022-11-14T02:55:19.868" v="10988" actId="2890"/>
        <pc:sldMkLst>
          <pc:docMk/>
          <pc:sldMk cId="2363421669" sldId="322"/>
        </pc:sldMkLst>
      </pc:sldChg>
      <pc:sldChg chg="add">
        <pc:chgData name="David Perkins" userId="ae8883b81a08266a" providerId="LiveId" clId="{8FBA99F5-4ACE-405F-86E4-67E7BDBA3A87}" dt="2022-11-14T02:55:21.976" v="10989" actId="2890"/>
        <pc:sldMkLst>
          <pc:docMk/>
          <pc:sldMk cId="4152189362" sldId="323"/>
        </pc:sldMkLst>
      </pc:sldChg>
      <pc:sldChg chg="add del">
        <pc:chgData name="David Perkins" userId="ae8883b81a08266a" providerId="LiveId" clId="{8FBA99F5-4ACE-405F-86E4-67E7BDBA3A87}" dt="2022-11-14T21:58:23.188" v="11763" actId="47"/>
        <pc:sldMkLst>
          <pc:docMk/>
          <pc:sldMk cId="870252014" sldId="324"/>
        </pc:sldMkLst>
      </pc:sldChg>
      <pc:sldChg chg="addSp delSp modSp add del mod ord">
        <pc:chgData name="David Perkins" userId="ae8883b81a08266a" providerId="LiveId" clId="{8FBA99F5-4ACE-405F-86E4-67E7BDBA3A87}" dt="2022-11-14T17:22:40.151" v="11423" actId="47"/>
        <pc:sldMkLst>
          <pc:docMk/>
          <pc:sldMk cId="802303560" sldId="325"/>
        </pc:sldMkLst>
        <pc:spChg chg="del mod">
          <ac:chgData name="David Perkins" userId="ae8883b81a08266a" providerId="LiveId" clId="{8FBA99F5-4ACE-405F-86E4-67E7BDBA3A87}" dt="2022-11-14T17:18:22.755" v="11405" actId="478"/>
          <ac:spMkLst>
            <pc:docMk/>
            <pc:sldMk cId="802303560" sldId="325"/>
            <ac:spMk id="2" creationId="{0D93E573-D88B-A673-7C37-A40024520837}"/>
          </ac:spMkLst>
        </pc:spChg>
        <pc:spChg chg="add del mod">
          <ac:chgData name="David Perkins" userId="ae8883b81a08266a" providerId="LiveId" clId="{8FBA99F5-4ACE-405F-86E4-67E7BDBA3A87}" dt="2022-11-14T17:20:50.219" v="11417" actId="478"/>
          <ac:spMkLst>
            <pc:docMk/>
            <pc:sldMk cId="802303560" sldId="325"/>
            <ac:spMk id="7" creationId="{11E228B0-65D4-AAC4-8588-2B827C3CE3ED}"/>
          </ac:spMkLst>
        </pc:spChg>
        <pc:picChg chg="add del mod">
          <ac:chgData name="David Perkins" userId="ae8883b81a08266a" providerId="LiveId" clId="{8FBA99F5-4ACE-405F-86E4-67E7BDBA3A87}" dt="2022-11-14T16:04:53.880" v="11044" actId="478"/>
          <ac:picMkLst>
            <pc:docMk/>
            <pc:sldMk cId="802303560" sldId="325"/>
            <ac:picMk id="3" creationId="{7102E2B4-545D-75EE-2A83-2F3A6DAFE7DD}"/>
          </ac:picMkLst>
        </pc:picChg>
        <pc:picChg chg="add del mod">
          <ac:chgData name="David Perkins" userId="ae8883b81a08266a" providerId="LiveId" clId="{8FBA99F5-4ACE-405F-86E4-67E7BDBA3A87}" dt="2022-11-14T16:05:37.232" v="11047" actId="478"/>
          <ac:picMkLst>
            <pc:docMk/>
            <pc:sldMk cId="802303560" sldId="325"/>
            <ac:picMk id="4" creationId="{E2385650-305C-984C-EE7D-FCF2B5C9BA51}"/>
          </ac:picMkLst>
        </pc:picChg>
        <pc:picChg chg="del">
          <ac:chgData name="David Perkins" userId="ae8883b81a08266a" providerId="LiveId" clId="{8FBA99F5-4ACE-405F-86E4-67E7BDBA3A87}" dt="2022-11-14T17:20:02.545" v="11412" actId="478"/>
          <ac:picMkLst>
            <pc:docMk/>
            <pc:sldMk cId="802303560" sldId="325"/>
            <ac:picMk id="5" creationId="{0E8DDB1E-8783-15B9-7BF9-C91659B08BDB}"/>
          </ac:picMkLst>
        </pc:picChg>
        <pc:picChg chg="add mod">
          <ac:chgData name="David Perkins" userId="ae8883b81a08266a" providerId="LiveId" clId="{8FBA99F5-4ACE-405F-86E4-67E7BDBA3A87}" dt="2022-11-14T16:05:43.457" v="11049" actId="167"/>
          <ac:picMkLst>
            <pc:docMk/>
            <pc:sldMk cId="802303560" sldId="325"/>
            <ac:picMk id="6" creationId="{3F6E1678-8178-E796-7128-ECA6C4365F14}"/>
          </ac:picMkLst>
        </pc:picChg>
        <pc:picChg chg="add mod">
          <ac:chgData name="David Perkins" userId="ae8883b81a08266a" providerId="LiveId" clId="{8FBA99F5-4ACE-405F-86E4-67E7BDBA3A87}" dt="2022-11-14T17:20:03.399" v="11413"/>
          <ac:picMkLst>
            <pc:docMk/>
            <pc:sldMk cId="802303560" sldId="325"/>
            <ac:picMk id="8" creationId="{6FA4734B-5061-DF34-B58F-DF9663976968}"/>
          </ac:picMkLst>
        </pc:picChg>
      </pc:sldChg>
      <pc:sldChg chg="addSp delSp modSp add del mod ord">
        <pc:chgData name="David Perkins" userId="ae8883b81a08266a" providerId="LiveId" clId="{8FBA99F5-4ACE-405F-86E4-67E7BDBA3A87}" dt="2022-11-14T17:23:01.729" v="11428" actId="47"/>
        <pc:sldMkLst>
          <pc:docMk/>
          <pc:sldMk cId="4277815106" sldId="326"/>
        </pc:sldMkLst>
        <pc:spChg chg="mod">
          <ac:chgData name="David Perkins" userId="ae8883b81a08266a" providerId="LiveId" clId="{8FBA99F5-4ACE-405F-86E4-67E7BDBA3A87}" dt="2022-11-14T16:06:55.749" v="11056" actId="207"/>
          <ac:spMkLst>
            <pc:docMk/>
            <pc:sldMk cId="4277815106" sldId="326"/>
            <ac:spMk id="2" creationId="{0D93E573-D88B-A673-7C37-A40024520837}"/>
          </ac:spMkLst>
        </pc:spChg>
        <pc:picChg chg="add mod">
          <ac:chgData name="David Perkins" userId="ae8883b81a08266a" providerId="LiveId" clId="{8FBA99F5-4ACE-405F-86E4-67E7BDBA3A87}" dt="2022-11-14T16:06:47.172" v="11055" actId="1076"/>
          <ac:picMkLst>
            <pc:docMk/>
            <pc:sldMk cId="4277815106" sldId="326"/>
            <ac:picMk id="3" creationId="{F7F73799-C9CF-A8F9-52B0-50413D000089}"/>
          </ac:picMkLst>
        </pc:picChg>
        <pc:picChg chg="del">
          <ac:chgData name="David Perkins" userId="ae8883b81a08266a" providerId="LiveId" clId="{8FBA99F5-4ACE-405F-86E4-67E7BDBA3A87}" dt="2022-11-14T16:06:32.670" v="11051" actId="478"/>
          <ac:picMkLst>
            <pc:docMk/>
            <pc:sldMk cId="4277815106" sldId="326"/>
            <ac:picMk id="6" creationId="{3F6E1678-8178-E796-7128-ECA6C4365F14}"/>
          </ac:picMkLst>
        </pc:picChg>
      </pc:sldChg>
      <pc:sldChg chg="addSp delSp modSp add del ord">
        <pc:chgData name="David Perkins" userId="ae8883b81a08266a" providerId="LiveId" clId="{8FBA99F5-4ACE-405F-86E4-67E7BDBA3A87}" dt="2022-11-14T17:22:57.452" v="11426" actId="47"/>
        <pc:sldMkLst>
          <pc:docMk/>
          <pc:sldMk cId="752804283" sldId="327"/>
        </pc:sldMkLst>
        <pc:picChg chg="add mod">
          <ac:chgData name="David Perkins" userId="ae8883b81a08266a" providerId="LiveId" clId="{8FBA99F5-4ACE-405F-86E4-67E7BDBA3A87}" dt="2022-11-14T16:08:47.897" v="11064" actId="167"/>
          <ac:picMkLst>
            <pc:docMk/>
            <pc:sldMk cId="752804283" sldId="327"/>
            <ac:picMk id="3" creationId="{559BC8DB-1894-46AA-451E-EC1DB026A364}"/>
          </ac:picMkLst>
        </pc:picChg>
        <pc:picChg chg="del">
          <ac:chgData name="David Perkins" userId="ae8883b81a08266a" providerId="LiveId" clId="{8FBA99F5-4ACE-405F-86E4-67E7BDBA3A87}" dt="2022-11-14T16:08:41.846" v="11062" actId="478"/>
          <ac:picMkLst>
            <pc:docMk/>
            <pc:sldMk cId="752804283" sldId="327"/>
            <ac:picMk id="6" creationId="{3F6E1678-8178-E796-7128-ECA6C4365F14}"/>
          </ac:picMkLst>
        </pc:picChg>
      </pc:sldChg>
      <pc:sldChg chg="addSp delSp modSp add del mod">
        <pc:chgData name="David Perkins" userId="ae8883b81a08266a" providerId="LiveId" clId="{8FBA99F5-4ACE-405F-86E4-67E7BDBA3A87}" dt="2022-11-14T17:23:01.047" v="11427" actId="47"/>
        <pc:sldMkLst>
          <pc:docMk/>
          <pc:sldMk cId="1880378531" sldId="328"/>
        </pc:sldMkLst>
        <pc:picChg chg="add mod ord">
          <ac:chgData name="David Perkins" userId="ae8883b81a08266a" providerId="LiveId" clId="{8FBA99F5-4ACE-405F-86E4-67E7BDBA3A87}" dt="2022-11-14T16:10:16.124" v="11070" actId="167"/>
          <ac:picMkLst>
            <pc:docMk/>
            <pc:sldMk cId="1880378531" sldId="328"/>
            <ac:picMk id="3" creationId="{CF57826E-9A50-D754-92CF-496748CCDA9C}"/>
          </ac:picMkLst>
        </pc:picChg>
        <pc:picChg chg="del">
          <ac:chgData name="David Perkins" userId="ae8883b81a08266a" providerId="LiveId" clId="{8FBA99F5-4ACE-405F-86E4-67E7BDBA3A87}" dt="2022-11-14T16:10:10.134" v="11068" actId="478"/>
          <ac:picMkLst>
            <pc:docMk/>
            <pc:sldMk cId="1880378531" sldId="328"/>
            <ac:picMk id="6" creationId="{3F6E1678-8178-E796-7128-ECA6C4365F14}"/>
          </ac:picMkLst>
        </pc:picChg>
      </pc:sldChg>
      <pc:sldChg chg="addSp delSp modSp add mod ord modClrScheme chgLayout">
        <pc:chgData name="David Perkins" userId="ae8883b81a08266a" providerId="LiveId" clId="{8FBA99F5-4ACE-405F-86E4-67E7BDBA3A87}" dt="2022-11-14T21:53:25.355" v="11626" actId="700"/>
        <pc:sldMkLst>
          <pc:docMk/>
          <pc:sldMk cId="3406656833" sldId="329"/>
        </pc:sldMkLst>
        <pc:spChg chg="del mod">
          <ac:chgData name="David Perkins" userId="ae8883b81a08266a" providerId="LiveId" clId="{8FBA99F5-4ACE-405F-86E4-67E7BDBA3A87}" dt="2022-11-14T17:21:01.563" v="11419" actId="478"/>
          <ac:spMkLst>
            <pc:docMk/>
            <pc:sldMk cId="3406656833" sldId="329"/>
            <ac:spMk id="2" creationId="{0D93E573-D88B-A673-7C37-A40024520837}"/>
          </ac:spMkLst>
        </pc:spChg>
        <pc:picChg chg="del">
          <ac:chgData name="David Perkins" userId="ae8883b81a08266a" providerId="LiveId" clId="{8FBA99F5-4ACE-405F-86E4-67E7BDBA3A87}" dt="2022-11-14T16:11:27.152" v="11072" actId="478"/>
          <ac:picMkLst>
            <pc:docMk/>
            <pc:sldMk cId="3406656833" sldId="329"/>
            <ac:picMk id="3" creationId="{CF57826E-9A50-D754-92CF-496748CCDA9C}"/>
          </ac:picMkLst>
        </pc:picChg>
        <pc:picChg chg="add del mod">
          <ac:chgData name="David Perkins" userId="ae8883b81a08266a" providerId="LiveId" clId="{8FBA99F5-4ACE-405F-86E4-67E7BDBA3A87}" dt="2022-11-14T21:53:01.870" v="11623" actId="478"/>
          <ac:picMkLst>
            <pc:docMk/>
            <pc:sldMk cId="3406656833" sldId="329"/>
            <ac:picMk id="4" creationId="{69864F2D-475C-6E19-E88D-54365D0A9897}"/>
          </ac:picMkLst>
        </pc:picChg>
        <pc:picChg chg="del">
          <ac:chgData name="David Perkins" userId="ae8883b81a08266a" providerId="LiveId" clId="{8FBA99F5-4ACE-405F-86E4-67E7BDBA3A87}" dt="2022-11-14T17:20:10.467" v="11414" actId="478"/>
          <ac:picMkLst>
            <pc:docMk/>
            <pc:sldMk cId="3406656833" sldId="329"/>
            <ac:picMk id="5" creationId="{0E8DDB1E-8783-15B9-7BF9-C91659B08BDB}"/>
          </ac:picMkLst>
        </pc:picChg>
        <pc:picChg chg="add del mod">
          <ac:chgData name="David Perkins" userId="ae8883b81a08266a" providerId="LiveId" clId="{8FBA99F5-4ACE-405F-86E4-67E7BDBA3A87}" dt="2022-11-14T21:53:03.682" v="11624" actId="478"/>
          <ac:picMkLst>
            <pc:docMk/>
            <pc:sldMk cId="3406656833" sldId="329"/>
            <ac:picMk id="6" creationId="{255BE3C8-9FC0-A5CA-D7BA-5884653C5E76}"/>
          </ac:picMkLst>
        </pc:picChg>
      </pc:sldChg>
      <pc:sldChg chg="add del">
        <pc:chgData name="David Perkins" userId="ae8883b81a08266a" providerId="LiveId" clId="{8FBA99F5-4ACE-405F-86E4-67E7BDBA3A87}" dt="2022-11-14T17:22:43.186" v="11424" actId="47"/>
        <pc:sldMkLst>
          <pc:docMk/>
          <pc:sldMk cId="1944505454" sldId="330"/>
        </pc:sldMkLst>
      </pc:sldChg>
      <pc:sldChg chg="delSp modSp add mod modClrScheme chgLayout">
        <pc:chgData name="David Perkins" userId="ae8883b81a08266a" providerId="LiveId" clId="{8FBA99F5-4ACE-405F-86E4-67E7BDBA3A87}" dt="2022-11-15T01:03:02.150" v="13714" actId="6549"/>
        <pc:sldMkLst>
          <pc:docMk/>
          <pc:sldMk cId="2652937491" sldId="331"/>
        </pc:sldMkLst>
        <pc:spChg chg="mod ord">
          <ac:chgData name="David Perkins" userId="ae8883b81a08266a" providerId="LiveId" clId="{8FBA99F5-4ACE-405F-86E4-67E7BDBA3A87}" dt="2022-11-15T01:03:02.150" v="13714" actId="6549"/>
          <ac:spMkLst>
            <pc:docMk/>
            <pc:sldMk cId="2652937491" sldId="331"/>
            <ac:spMk id="2" creationId="{0D93E573-D88B-A673-7C37-A40024520837}"/>
          </ac:spMkLst>
        </pc:spChg>
        <pc:picChg chg="del">
          <ac:chgData name="David Perkins" userId="ae8883b81a08266a" providerId="LiveId" clId="{8FBA99F5-4ACE-405F-86E4-67E7BDBA3A87}" dt="2022-11-14T21:53:34.067" v="11627" actId="478"/>
          <ac:picMkLst>
            <pc:docMk/>
            <pc:sldMk cId="2652937491" sldId="331"/>
            <ac:picMk id="4" creationId="{69864F2D-475C-6E19-E88D-54365D0A9897}"/>
          </ac:picMkLst>
        </pc:picChg>
        <pc:picChg chg="del">
          <ac:chgData name="David Perkins" userId="ae8883b81a08266a" providerId="LiveId" clId="{8FBA99F5-4ACE-405F-86E4-67E7BDBA3A87}" dt="2022-11-14T21:53:35.699" v="11628" actId="478"/>
          <ac:picMkLst>
            <pc:docMk/>
            <pc:sldMk cId="2652937491" sldId="331"/>
            <ac:picMk id="6" creationId="{255BE3C8-9FC0-A5CA-D7BA-5884653C5E76}"/>
          </ac:picMkLst>
        </pc:picChg>
      </pc:sldChg>
      <pc:sldChg chg="addSp delSp modSp add mod modClrScheme chgLayout">
        <pc:chgData name="David Perkins" userId="ae8883b81a08266a" providerId="LiveId" clId="{8FBA99F5-4ACE-405F-86E4-67E7BDBA3A87}" dt="2022-11-15T01:05:13.524" v="13737" actId="20577"/>
        <pc:sldMkLst>
          <pc:docMk/>
          <pc:sldMk cId="558959373" sldId="332"/>
        </pc:sldMkLst>
        <pc:spChg chg="del">
          <ac:chgData name="David Perkins" userId="ae8883b81a08266a" providerId="LiveId" clId="{8FBA99F5-4ACE-405F-86E4-67E7BDBA3A87}" dt="2022-11-14T17:26:26.593" v="11430" actId="478"/>
          <ac:spMkLst>
            <pc:docMk/>
            <pc:sldMk cId="558959373" sldId="332"/>
            <ac:spMk id="2" creationId="{0D93E573-D88B-A673-7C37-A40024520837}"/>
          </ac:spMkLst>
        </pc:spChg>
        <pc:spChg chg="add mod">
          <ac:chgData name="David Perkins" userId="ae8883b81a08266a" providerId="LiveId" clId="{8FBA99F5-4ACE-405F-86E4-67E7BDBA3A87}" dt="2022-11-14T21:54:49.485" v="11707" actId="1038"/>
          <ac:spMkLst>
            <pc:docMk/>
            <pc:sldMk cId="558959373" sldId="332"/>
            <ac:spMk id="3" creationId="{8741726D-08D8-FB97-39E4-95ACB3046138}"/>
          </ac:spMkLst>
        </pc:spChg>
        <pc:spChg chg="add mod">
          <ac:chgData name="David Perkins" userId="ae8883b81a08266a" providerId="LiveId" clId="{8FBA99F5-4ACE-405F-86E4-67E7BDBA3A87}" dt="2022-11-14T22:27:32.680" v="12300" actId="20577"/>
          <ac:spMkLst>
            <pc:docMk/>
            <pc:sldMk cId="558959373" sldId="332"/>
            <ac:spMk id="5" creationId="{ADFFADB9-E58E-82F7-EBEF-D3AC166F62D9}"/>
          </ac:spMkLst>
        </pc:spChg>
        <pc:spChg chg="add mod">
          <ac:chgData name="David Perkins" userId="ae8883b81a08266a" providerId="LiveId" clId="{8FBA99F5-4ACE-405F-86E4-67E7BDBA3A87}" dt="2022-11-14T22:27:34.568" v="12301" actId="20577"/>
          <ac:spMkLst>
            <pc:docMk/>
            <pc:sldMk cId="558959373" sldId="332"/>
            <ac:spMk id="7" creationId="{60859579-A841-44FC-CA2D-651EE341D6C5}"/>
          </ac:spMkLst>
        </pc:spChg>
        <pc:spChg chg="add mod">
          <ac:chgData name="David Perkins" userId="ae8883b81a08266a" providerId="LiveId" clId="{8FBA99F5-4ACE-405F-86E4-67E7BDBA3A87}" dt="2022-11-15T01:05:13.524" v="13737" actId="20577"/>
          <ac:spMkLst>
            <pc:docMk/>
            <pc:sldMk cId="558959373" sldId="332"/>
            <ac:spMk id="8" creationId="{005EA966-65EA-B20A-1F7F-1B4E0634C0E7}"/>
          </ac:spMkLst>
        </pc:spChg>
        <pc:picChg chg="del mod">
          <ac:chgData name="David Perkins" userId="ae8883b81a08266a" providerId="LiveId" clId="{8FBA99F5-4ACE-405F-86E4-67E7BDBA3A87}" dt="2022-11-14T21:54:31.740" v="11684" actId="478"/>
          <ac:picMkLst>
            <pc:docMk/>
            <pc:sldMk cId="558959373" sldId="332"/>
            <ac:picMk id="4" creationId="{69864F2D-475C-6E19-E88D-54365D0A9897}"/>
          </ac:picMkLst>
        </pc:picChg>
        <pc:picChg chg="del mod">
          <ac:chgData name="David Perkins" userId="ae8883b81a08266a" providerId="LiveId" clId="{8FBA99F5-4ACE-405F-86E4-67E7BDBA3A87}" dt="2022-11-14T21:54:33" v="11685" actId="478"/>
          <ac:picMkLst>
            <pc:docMk/>
            <pc:sldMk cId="558959373" sldId="332"/>
            <ac:picMk id="6" creationId="{255BE3C8-9FC0-A5CA-D7BA-5884653C5E76}"/>
          </ac:picMkLst>
        </pc:picChg>
      </pc:sldChg>
      <pc:sldChg chg="add del ord">
        <pc:chgData name="David Perkins" userId="ae8883b81a08266a" providerId="LiveId" clId="{8FBA99F5-4ACE-405F-86E4-67E7BDBA3A87}" dt="2022-11-14T17:22:46.519" v="11425" actId="47"/>
        <pc:sldMkLst>
          <pc:docMk/>
          <pc:sldMk cId="1957533095" sldId="332"/>
        </pc:sldMkLst>
      </pc:sldChg>
      <pc:sldChg chg="modSp add mod ord">
        <pc:chgData name="David Perkins" userId="ae8883b81a08266a" providerId="LiveId" clId="{8FBA99F5-4ACE-405F-86E4-67E7BDBA3A87}" dt="2022-11-14T22:07:31.466" v="11841"/>
        <pc:sldMkLst>
          <pc:docMk/>
          <pc:sldMk cId="2979821570" sldId="333"/>
        </pc:sldMkLst>
        <pc:spChg chg="mod">
          <ac:chgData name="David Perkins" userId="ae8883b81a08266a" providerId="LiveId" clId="{8FBA99F5-4ACE-405F-86E4-67E7BDBA3A87}" dt="2022-11-14T21:59:16.082" v="11765" actId="6549"/>
          <ac:spMkLst>
            <pc:docMk/>
            <pc:sldMk cId="2979821570" sldId="333"/>
            <ac:spMk id="2" creationId="{0D93E573-D88B-A673-7C37-A40024520837}"/>
          </ac:spMkLst>
        </pc:spChg>
      </pc:sldChg>
      <pc:sldChg chg="delSp add del">
        <pc:chgData name="David Perkins" userId="ae8883b81a08266a" providerId="LiveId" clId="{8FBA99F5-4ACE-405F-86E4-67E7BDBA3A87}" dt="2022-11-14T22:02:50.404" v="11817" actId="47"/>
        <pc:sldMkLst>
          <pc:docMk/>
          <pc:sldMk cId="1570589377" sldId="334"/>
        </pc:sldMkLst>
        <pc:picChg chg="del">
          <ac:chgData name="David Perkins" userId="ae8883b81a08266a" providerId="LiveId" clId="{8FBA99F5-4ACE-405F-86E4-67E7BDBA3A87}" dt="2022-11-14T22:00:52.476" v="11767" actId="478"/>
          <ac:picMkLst>
            <pc:docMk/>
            <pc:sldMk cId="1570589377" sldId="334"/>
            <ac:picMk id="2" creationId="{DDFCFA3F-C932-C3A8-BCF0-A5FAE31DDAB7}"/>
          </ac:picMkLst>
        </pc:picChg>
      </pc:sldChg>
      <pc:sldChg chg="addSp delSp modSp add mod ord">
        <pc:chgData name="David Perkins" userId="ae8883b81a08266a" providerId="LiveId" clId="{8FBA99F5-4ACE-405F-86E4-67E7BDBA3A87}" dt="2022-11-14T22:02:40.155" v="11816"/>
        <pc:sldMkLst>
          <pc:docMk/>
          <pc:sldMk cId="221032652" sldId="335"/>
        </pc:sldMkLst>
        <pc:spChg chg="add mod">
          <ac:chgData name="David Perkins" userId="ae8883b81a08266a" providerId="LiveId" clId="{8FBA99F5-4ACE-405F-86E4-67E7BDBA3A87}" dt="2022-11-14T22:02:34.564" v="11814" actId="27636"/>
          <ac:spMkLst>
            <pc:docMk/>
            <pc:sldMk cId="221032652" sldId="335"/>
            <ac:spMk id="2" creationId="{0C7F7752-5863-22A4-FE95-D55DFBD530CD}"/>
          </ac:spMkLst>
        </pc:spChg>
        <pc:spChg chg="del">
          <ac:chgData name="David Perkins" userId="ae8883b81a08266a" providerId="LiveId" clId="{8FBA99F5-4ACE-405F-86E4-67E7BDBA3A87}" dt="2022-11-14T22:02:05.396" v="11812" actId="478"/>
          <ac:spMkLst>
            <pc:docMk/>
            <pc:sldMk cId="221032652" sldId="335"/>
            <ac:spMk id="3" creationId="{D613B055-52B1-29C4-9403-60086B69B281}"/>
          </ac:spMkLst>
        </pc:spChg>
      </pc:sldChg>
      <pc:sldChg chg="modSp add mod">
        <pc:chgData name="David Perkins" userId="ae8883b81a08266a" providerId="LiveId" clId="{8FBA99F5-4ACE-405F-86E4-67E7BDBA3A87}" dt="2022-11-14T22:56:56.017" v="12589" actId="404"/>
        <pc:sldMkLst>
          <pc:docMk/>
          <pc:sldMk cId="2510277785" sldId="336"/>
        </pc:sldMkLst>
        <pc:spChg chg="mod">
          <ac:chgData name="David Perkins" userId="ae8883b81a08266a" providerId="LiveId" clId="{8FBA99F5-4ACE-405F-86E4-67E7BDBA3A87}" dt="2022-11-14T22:56:56.017" v="12589" actId="404"/>
          <ac:spMkLst>
            <pc:docMk/>
            <pc:sldMk cId="2510277785" sldId="336"/>
            <ac:spMk id="5" creationId="{EF3AC2E5-277C-7346-96BE-2DE1F1EEEE73}"/>
          </ac:spMkLst>
        </pc:spChg>
      </pc:sldChg>
      <pc:sldChg chg="add del">
        <pc:chgData name="David Perkins" userId="ae8883b81a08266a" providerId="LiveId" clId="{8FBA99F5-4ACE-405F-86E4-67E7BDBA3A87}" dt="2022-11-15T00:30:44.337" v="12743" actId="47"/>
        <pc:sldMkLst>
          <pc:docMk/>
          <pc:sldMk cId="3190298850" sldId="337"/>
        </pc:sldMkLst>
      </pc:sldChg>
      <pc:sldChg chg="modSp add mod">
        <pc:chgData name="David Perkins" userId="ae8883b81a08266a" providerId="LiveId" clId="{8FBA99F5-4ACE-405F-86E4-67E7BDBA3A87}" dt="2022-11-15T00:19:22.187" v="12637" actId="404"/>
        <pc:sldMkLst>
          <pc:docMk/>
          <pc:sldMk cId="3419394311" sldId="338"/>
        </pc:sldMkLst>
        <pc:spChg chg="mod">
          <ac:chgData name="David Perkins" userId="ae8883b81a08266a" providerId="LiveId" clId="{8FBA99F5-4ACE-405F-86E4-67E7BDBA3A87}" dt="2022-11-15T00:19:22.187" v="12637" actId="404"/>
          <ac:spMkLst>
            <pc:docMk/>
            <pc:sldMk cId="3419394311" sldId="338"/>
            <ac:spMk id="2" creationId="{72B5C38A-F096-23AD-FFBE-9ACE60F84F86}"/>
          </ac:spMkLst>
        </pc:spChg>
      </pc:sldChg>
      <pc:sldChg chg="addSp modSp add mod">
        <pc:chgData name="David Perkins" userId="ae8883b81a08266a" providerId="LiveId" clId="{8FBA99F5-4ACE-405F-86E4-67E7BDBA3A87}" dt="2022-11-15T00:27:47.568" v="12741" actId="1037"/>
        <pc:sldMkLst>
          <pc:docMk/>
          <pc:sldMk cId="117010651" sldId="339"/>
        </pc:sldMkLst>
        <pc:spChg chg="add mod">
          <ac:chgData name="David Perkins" userId="ae8883b81a08266a" providerId="LiveId" clId="{8FBA99F5-4ACE-405F-86E4-67E7BDBA3A87}" dt="2022-11-15T00:27:47.568" v="12741" actId="1037"/>
          <ac:spMkLst>
            <pc:docMk/>
            <pc:sldMk cId="117010651" sldId="339"/>
            <ac:spMk id="2" creationId="{CA6212C0-1A0D-D06F-09D5-55A8CCBF5FA1}"/>
          </ac:spMkLst>
        </pc:spChg>
      </pc:sldChg>
      <pc:sldChg chg="modSp add del mod">
        <pc:chgData name="David Perkins" userId="ae8883b81a08266a" providerId="LiveId" clId="{8FBA99F5-4ACE-405F-86E4-67E7BDBA3A87}" dt="2022-11-15T00:46:21.638" v="13468" actId="47"/>
        <pc:sldMkLst>
          <pc:docMk/>
          <pc:sldMk cId="3505618576" sldId="340"/>
        </pc:sldMkLst>
        <pc:spChg chg="mod">
          <ac:chgData name="David Perkins" userId="ae8883b81a08266a" providerId="LiveId" clId="{8FBA99F5-4ACE-405F-86E4-67E7BDBA3A87}" dt="2022-11-15T00:35:19.779" v="13013" actId="6549"/>
          <ac:spMkLst>
            <pc:docMk/>
            <pc:sldMk cId="3505618576" sldId="340"/>
            <ac:spMk id="3" creationId="{F9B18A16-5268-0A16-812A-EF20B309DA10}"/>
          </ac:spMkLst>
        </pc:spChg>
      </pc:sldChg>
      <pc:sldChg chg="add del">
        <pc:chgData name="David Perkins" userId="ae8883b81a08266a" providerId="LiveId" clId="{8FBA99F5-4ACE-405F-86E4-67E7BDBA3A87}" dt="2022-11-15T00:46:23.380" v="13469" actId="47"/>
        <pc:sldMkLst>
          <pc:docMk/>
          <pc:sldMk cId="1763845145" sldId="341"/>
        </pc:sldMkLst>
      </pc:sldChg>
      <pc:sldChg chg="modSp add del mod">
        <pc:chgData name="David Perkins" userId="ae8883b81a08266a" providerId="LiveId" clId="{8FBA99F5-4ACE-405F-86E4-67E7BDBA3A87}" dt="2022-11-15T01:20:23.307" v="15132" actId="47"/>
        <pc:sldMkLst>
          <pc:docMk/>
          <pc:sldMk cId="2257985553" sldId="342"/>
        </pc:sldMkLst>
        <pc:spChg chg="mod">
          <ac:chgData name="David Perkins" userId="ae8883b81a08266a" providerId="LiveId" clId="{8FBA99F5-4ACE-405F-86E4-67E7BDBA3A87}" dt="2022-11-15T00:49:07.650" v="13585" actId="14100"/>
          <ac:spMkLst>
            <pc:docMk/>
            <pc:sldMk cId="2257985553" sldId="342"/>
            <ac:spMk id="3" creationId="{F9B18A16-5268-0A16-812A-EF20B309DA10}"/>
          </ac:spMkLst>
        </pc:spChg>
      </pc:sldChg>
      <pc:sldChg chg="modSp add mod">
        <pc:chgData name="David Perkins" userId="ae8883b81a08266a" providerId="LiveId" clId="{8FBA99F5-4ACE-405F-86E4-67E7BDBA3A87}" dt="2022-11-15T00:50:59.199" v="13616" actId="6549"/>
        <pc:sldMkLst>
          <pc:docMk/>
          <pc:sldMk cId="2616579215" sldId="343"/>
        </pc:sldMkLst>
        <pc:spChg chg="mod">
          <ac:chgData name="David Perkins" userId="ae8883b81a08266a" providerId="LiveId" clId="{8FBA99F5-4ACE-405F-86E4-67E7BDBA3A87}" dt="2022-11-15T00:50:59.199" v="13616" actId="6549"/>
          <ac:spMkLst>
            <pc:docMk/>
            <pc:sldMk cId="2616579215" sldId="343"/>
            <ac:spMk id="3" creationId="{F9B18A16-5268-0A16-812A-EF20B309DA10}"/>
          </ac:spMkLst>
        </pc:spChg>
      </pc:sldChg>
      <pc:sldChg chg="modSp add mod">
        <pc:chgData name="David Perkins" userId="ae8883b81a08266a" providerId="LiveId" clId="{8FBA99F5-4ACE-405F-86E4-67E7BDBA3A87}" dt="2022-11-15T00:54:46.220" v="13695" actId="14100"/>
        <pc:sldMkLst>
          <pc:docMk/>
          <pc:sldMk cId="1347839741" sldId="344"/>
        </pc:sldMkLst>
        <pc:spChg chg="mod">
          <ac:chgData name="David Perkins" userId="ae8883b81a08266a" providerId="LiveId" clId="{8FBA99F5-4ACE-405F-86E4-67E7BDBA3A87}" dt="2022-11-15T00:54:46.220" v="13695" actId="14100"/>
          <ac:spMkLst>
            <pc:docMk/>
            <pc:sldMk cId="1347839741" sldId="344"/>
            <ac:spMk id="2" creationId="{0D93E573-D88B-A673-7C37-A40024520837}"/>
          </ac:spMkLst>
        </pc:spChg>
      </pc:sldChg>
      <pc:sldChg chg="modSp add mod">
        <pc:chgData name="David Perkins" userId="ae8883b81a08266a" providerId="LiveId" clId="{8FBA99F5-4ACE-405F-86E4-67E7BDBA3A87}" dt="2022-11-15T01:18:28.943" v="15131" actId="20577"/>
        <pc:sldMkLst>
          <pc:docMk/>
          <pc:sldMk cId="3724149812" sldId="345"/>
        </pc:sldMkLst>
        <pc:spChg chg="mod">
          <ac:chgData name="David Perkins" userId="ae8883b81a08266a" providerId="LiveId" clId="{8FBA99F5-4ACE-405F-86E4-67E7BDBA3A87}" dt="2022-11-15T01:18:28.943" v="15131" actId="20577"/>
          <ac:spMkLst>
            <pc:docMk/>
            <pc:sldMk cId="3724149812" sldId="345"/>
            <ac:spMk id="2" creationId="{0D93E573-D88B-A673-7C37-A40024520837}"/>
          </ac:spMkLst>
        </pc:spChg>
      </pc:sldChg>
      <pc:sldChg chg="addSp delSp new del mod">
        <pc:chgData name="David Perkins" userId="ae8883b81a08266a" providerId="LiveId" clId="{8FBA99F5-4ACE-405F-86E4-67E7BDBA3A87}" dt="2022-11-15T01:16:00.953" v="14083" actId="680"/>
        <pc:sldMkLst>
          <pc:docMk/>
          <pc:sldMk cId="2759303083" sldId="346"/>
        </pc:sldMkLst>
        <pc:spChg chg="add del">
          <ac:chgData name="David Perkins" userId="ae8883b81a08266a" providerId="LiveId" clId="{8FBA99F5-4ACE-405F-86E4-67E7BDBA3A87}" dt="2022-11-15T01:16:00.142" v="14082" actId="22"/>
          <ac:spMkLst>
            <pc:docMk/>
            <pc:sldMk cId="2759303083" sldId="346"/>
            <ac:spMk id="3" creationId="{38F0823A-117B-983F-8E90-2B7B326E2DE8}"/>
          </ac:spMkLst>
        </pc:spChg>
      </pc:sldChg>
      <pc:sldMasterChg chg="delSp modSp mod setBg addSldLayout delSldLayout modSldLayout">
        <pc:chgData name="David Perkins" userId="ae8883b81a08266a" providerId="LiveId" clId="{8FBA99F5-4ACE-405F-86E4-67E7BDBA3A87}" dt="2022-11-14T21:52:17.197" v="11571" actId="478"/>
        <pc:sldMasterMkLst>
          <pc:docMk/>
          <pc:sldMasterMk cId="2245241560" sldId="2147483648"/>
        </pc:sldMasterMkLst>
        <pc:spChg chg="mod">
          <ac:chgData name="David Perkins" userId="ae8883b81a08266a" providerId="LiveId" clId="{8FBA99F5-4ACE-405F-86E4-67E7BDBA3A87}" dt="2022-11-07T15:32:22.484" v="392" actId="207"/>
          <ac:spMkLst>
            <pc:docMk/>
            <pc:sldMasterMk cId="2245241560" sldId="2147483648"/>
            <ac:spMk id="2" creationId="{8FAF225C-F45E-9FDC-6FBB-38E17E57BEAB}"/>
          </ac:spMkLst>
        </pc:spChg>
        <pc:spChg chg="mod">
          <ac:chgData name="David Perkins" userId="ae8883b81a08266a" providerId="LiveId" clId="{8FBA99F5-4ACE-405F-86E4-67E7BDBA3A87}" dt="2022-11-08T01:00:42.256" v="398" actId="207"/>
          <ac:spMkLst>
            <pc:docMk/>
            <pc:sldMasterMk cId="2245241560" sldId="2147483648"/>
            <ac:spMk id="3" creationId="{BB023E38-86CD-8FFB-0A5F-63AFF1CBD9DA}"/>
          </ac:spMkLst>
        </pc:spChg>
        <pc:spChg chg="del mod">
          <ac:chgData name="David Perkins" userId="ae8883b81a08266a" providerId="LiveId" clId="{8FBA99F5-4ACE-405F-86E4-67E7BDBA3A87}" dt="2022-11-08T00:59:42.314" v="394" actId="478"/>
          <ac:spMkLst>
            <pc:docMk/>
            <pc:sldMasterMk cId="2245241560" sldId="2147483648"/>
            <ac:spMk id="4" creationId="{535BAF62-7C4F-FBD9-A309-CB71B43A4C91}"/>
          </ac:spMkLst>
        </pc:spChg>
        <pc:spChg chg="del">
          <ac:chgData name="David Perkins" userId="ae8883b81a08266a" providerId="LiveId" clId="{8FBA99F5-4ACE-405F-86E4-67E7BDBA3A87}" dt="2022-11-08T00:59:45.513" v="395" actId="478"/>
          <ac:spMkLst>
            <pc:docMk/>
            <pc:sldMasterMk cId="2245241560" sldId="2147483648"/>
            <ac:spMk id="5" creationId="{B276BDE7-0CF8-53B6-64E2-5721F34A7D05}"/>
          </ac:spMkLst>
        </pc:spChg>
        <pc:spChg chg="del">
          <ac:chgData name="David Perkins" userId="ae8883b81a08266a" providerId="LiveId" clId="{8FBA99F5-4ACE-405F-86E4-67E7BDBA3A87}" dt="2022-11-08T00:59:47.817" v="396" actId="478"/>
          <ac:spMkLst>
            <pc:docMk/>
            <pc:sldMasterMk cId="2245241560" sldId="2147483648"/>
            <ac:spMk id="6" creationId="{9C7FD4D6-85BC-8373-3FB6-1A9F312A27CF}"/>
          </ac:spMkLst>
        </pc:spChg>
        <pc:sldLayoutChg chg="delSp modSp mod setBg">
          <pc:chgData name="David Perkins" userId="ae8883b81a08266a" providerId="LiveId" clId="{8FBA99F5-4ACE-405F-86E4-67E7BDBA3A87}" dt="2022-11-08T01:05:26.466" v="539" actId="403"/>
          <pc:sldLayoutMkLst>
            <pc:docMk/>
            <pc:sldMasterMk cId="2245241560" sldId="2147483648"/>
            <pc:sldLayoutMk cId="2341174519" sldId="2147483649"/>
          </pc:sldLayoutMkLst>
          <pc:spChg chg="mod">
            <ac:chgData name="David Perkins" userId="ae8883b81a08266a" providerId="LiveId" clId="{8FBA99F5-4ACE-405F-86E4-67E7BDBA3A87}" dt="2022-11-08T01:05:16.281" v="534" actId="120"/>
            <ac:spMkLst>
              <pc:docMk/>
              <pc:sldMasterMk cId="2245241560" sldId="2147483648"/>
              <pc:sldLayoutMk cId="2341174519" sldId="2147483649"/>
              <ac:spMk id="2" creationId="{00B9B25F-A73E-24DF-9A44-416C70BA1284}"/>
            </ac:spMkLst>
          </pc:spChg>
          <pc:spChg chg="mod">
            <ac:chgData name="David Perkins" userId="ae8883b81a08266a" providerId="LiveId" clId="{8FBA99F5-4ACE-405F-86E4-67E7BDBA3A87}" dt="2022-11-08T01:05:26.466" v="539" actId="403"/>
            <ac:spMkLst>
              <pc:docMk/>
              <pc:sldMasterMk cId="2245241560" sldId="2147483648"/>
              <pc:sldLayoutMk cId="2341174519" sldId="2147483649"/>
              <ac:spMk id="3" creationId="{726FE1A1-F237-2D73-1A8B-D22913109253}"/>
            </ac:spMkLst>
          </pc:spChg>
          <pc:spChg chg="del">
            <ac:chgData name="David Perkins" userId="ae8883b81a08266a" providerId="LiveId" clId="{8FBA99F5-4ACE-405F-86E4-67E7BDBA3A87}" dt="2022-11-08T01:01:10.535" v="400" actId="478"/>
            <ac:spMkLst>
              <pc:docMk/>
              <pc:sldMasterMk cId="2245241560" sldId="2147483648"/>
              <pc:sldLayoutMk cId="2341174519" sldId="2147483649"/>
              <ac:spMk id="4" creationId="{00948490-B086-47C8-E6A5-1287F055A436}"/>
            </ac:spMkLst>
          </pc:spChg>
          <pc:spChg chg="del">
            <ac:chgData name="David Perkins" userId="ae8883b81a08266a" providerId="LiveId" clId="{8FBA99F5-4ACE-405F-86E4-67E7BDBA3A87}" dt="2022-11-08T01:01:14.440" v="401" actId="478"/>
            <ac:spMkLst>
              <pc:docMk/>
              <pc:sldMasterMk cId="2245241560" sldId="2147483648"/>
              <pc:sldLayoutMk cId="2341174519" sldId="2147483649"/>
              <ac:spMk id="5" creationId="{6CB31B8E-196B-EC05-23C0-62A442740AEB}"/>
            </ac:spMkLst>
          </pc:spChg>
          <pc:spChg chg="del">
            <ac:chgData name="David Perkins" userId="ae8883b81a08266a" providerId="LiveId" clId="{8FBA99F5-4ACE-405F-86E4-67E7BDBA3A87}" dt="2022-11-08T01:01:16.177" v="402" actId="478"/>
            <ac:spMkLst>
              <pc:docMk/>
              <pc:sldMasterMk cId="2245241560" sldId="2147483648"/>
              <pc:sldLayoutMk cId="2341174519" sldId="2147483649"/>
              <ac:spMk id="6" creationId="{7AC41B5A-959D-D6F0-4F97-50297F23666D}"/>
            </ac:spMkLst>
          </pc:spChg>
        </pc:sldLayoutChg>
        <pc:sldLayoutChg chg="delSp mod">
          <pc:chgData name="David Perkins" userId="ae8883b81a08266a" providerId="LiveId" clId="{8FBA99F5-4ACE-405F-86E4-67E7BDBA3A87}" dt="2022-11-08T01:01:27.385" v="405" actId="478"/>
          <pc:sldLayoutMkLst>
            <pc:docMk/>
            <pc:sldMasterMk cId="2245241560" sldId="2147483648"/>
            <pc:sldLayoutMk cId="1382053004" sldId="2147483650"/>
          </pc:sldLayoutMkLst>
          <pc:spChg chg="del">
            <ac:chgData name="David Perkins" userId="ae8883b81a08266a" providerId="LiveId" clId="{8FBA99F5-4ACE-405F-86E4-67E7BDBA3A87}" dt="2022-11-08T01:01:20.674" v="403" actId="478"/>
            <ac:spMkLst>
              <pc:docMk/>
              <pc:sldMasterMk cId="2245241560" sldId="2147483648"/>
              <pc:sldLayoutMk cId="1382053004" sldId="2147483650"/>
              <ac:spMk id="4" creationId="{662EA875-5304-EFAF-AF45-AA1960EDE0A2}"/>
            </ac:spMkLst>
          </pc:spChg>
          <pc:spChg chg="del">
            <ac:chgData name="David Perkins" userId="ae8883b81a08266a" providerId="LiveId" clId="{8FBA99F5-4ACE-405F-86E4-67E7BDBA3A87}" dt="2022-11-08T01:01:24.645" v="404" actId="478"/>
            <ac:spMkLst>
              <pc:docMk/>
              <pc:sldMasterMk cId="2245241560" sldId="2147483648"/>
              <pc:sldLayoutMk cId="1382053004" sldId="2147483650"/>
              <ac:spMk id="5" creationId="{06D26F19-CE2A-1B07-D760-04E4EAE1BA5A}"/>
            </ac:spMkLst>
          </pc:spChg>
          <pc:spChg chg="del">
            <ac:chgData name="David Perkins" userId="ae8883b81a08266a" providerId="LiveId" clId="{8FBA99F5-4ACE-405F-86E4-67E7BDBA3A87}" dt="2022-11-08T01:01:27.385" v="405" actId="478"/>
            <ac:spMkLst>
              <pc:docMk/>
              <pc:sldMasterMk cId="2245241560" sldId="2147483648"/>
              <pc:sldLayoutMk cId="1382053004" sldId="2147483650"/>
              <ac:spMk id="6" creationId="{0667592F-9304-A838-1CC3-97318F3FC376}"/>
            </ac:spMkLst>
          </pc:spChg>
        </pc:sldLayoutChg>
        <pc:sldLayoutChg chg="del">
          <pc:chgData name="David Perkins" userId="ae8883b81a08266a" providerId="LiveId" clId="{8FBA99F5-4ACE-405F-86E4-67E7BDBA3A87}" dt="2022-11-08T01:00:56.511" v="399" actId="2696"/>
          <pc:sldLayoutMkLst>
            <pc:docMk/>
            <pc:sldMasterMk cId="2245241560" sldId="2147483648"/>
            <pc:sldLayoutMk cId="238856120" sldId="2147483651"/>
          </pc:sldLayoutMkLst>
        </pc:sldLayoutChg>
        <pc:sldLayoutChg chg="delSp mod">
          <pc:chgData name="David Perkins" userId="ae8883b81a08266a" providerId="LiveId" clId="{8FBA99F5-4ACE-405F-86E4-67E7BDBA3A87}" dt="2022-11-08T01:01:43.482" v="408" actId="478"/>
          <pc:sldLayoutMkLst>
            <pc:docMk/>
            <pc:sldMasterMk cId="2245241560" sldId="2147483648"/>
            <pc:sldLayoutMk cId="153181430" sldId="2147483652"/>
          </pc:sldLayoutMkLst>
          <pc:spChg chg="del">
            <ac:chgData name="David Perkins" userId="ae8883b81a08266a" providerId="LiveId" clId="{8FBA99F5-4ACE-405F-86E4-67E7BDBA3A87}" dt="2022-11-08T01:01:37.285" v="406" actId="478"/>
            <ac:spMkLst>
              <pc:docMk/>
              <pc:sldMasterMk cId="2245241560" sldId="2147483648"/>
              <pc:sldLayoutMk cId="153181430" sldId="2147483652"/>
              <ac:spMk id="5" creationId="{7D03B644-C8ED-8465-CF07-1F64F44FFBCB}"/>
            </ac:spMkLst>
          </pc:spChg>
          <pc:spChg chg="del">
            <ac:chgData name="David Perkins" userId="ae8883b81a08266a" providerId="LiveId" clId="{8FBA99F5-4ACE-405F-86E4-67E7BDBA3A87}" dt="2022-11-08T01:01:41.241" v="407" actId="478"/>
            <ac:spMkLst>
              <pc:docMk/>
              <pc:sldMasterMk cId="2245241560" sldId="2147483648"/>
              <pc:sldLayoutMk cId="153181430" sldId="2147483652"/>
              <ac:spMk id="6" creationId="{A64C088A-80CD-013C-EDBD-880AB1A92F57}"/>
            </ac:spMkLst>
          </pc:spChg>
          <pc:spChg chg="del">
            <ac:chgData name="David Perkins" userId="ae8883b81a08266a" providerId="LiveId" clId="{8FBA99F5-4ACE-405F-86E4-67E7BDBA3A87}" dt="2022-11-08T01:01:43.482" v="408" actId="478"/>
            <ac:spMkLst>
              <pc:docMk/>
              <pc:sldMasterMk cId="2245241560" sldId="2147483648"/>
              <pc:sldLayoutMk cId="153181430" sldId="2147483652"/>
              <ac:spMk id="7" creationId="{8445C7E0-CCDC-9302-9A82-4B3A4F747FFC}"/>
            </ac:spMkLst>
          </pc:spChg>
        </pc:sldLayoutChg>
        <pc:sldLayoutChg chg="del">
          <pc:chgData name="David Perkins" userId="ae8883b81a08266a" providerId="LiveId" clId="{8FBA99F5-4ACE-405F-86E4-67E7BDBA3A87}" dt="2022-11-08T01:01:59.908" v="409" actId="2696"/>
          <pc:sldLayoutMkLst>
            <pc:docMk/>
            <pc:sldMasterMk cId="2245241560" sldId="2147483648"/>
            <pc:sldLayoutMk cId="1598120332" sldId="2147483653"/>
          </pc:sldLayoutMkLst>
        </pc:sldLayoutChg>
        <pc:sldLayoutChg chg="del">
          <pc:chgData name="David Perkins" userId="ae8883b81a08266a" providerId="LiveId" clId="{8FBA99F5-4ACE-405F-86E4-67E7BDBA3A87}" dt="2022-11-08T01:02:01.267" v="410" actId="2696"/>
          <pc:sldLayoutMkLst>
            <pc:docMk/>
            <pc:sldMasterMk cId="2245241560" sldId="2147483648"/>
            <pc:sldLayoutMk cId="2894025196" sldId="2147483654"/>
          </pc:sldLayoutMkLst>
        </pc:sldLayoutChg>
        <pc:sldLayoutChg chg="delSp mod">
          <pc:chgData name="David Perkins" userId="ae8883b81a08266a" providerId="LiveId" clId="{8FBA99F5-4ACE-405F-86E4-67E7BDBA3A87}" dt="2022-11-08T01:02:13.913" v="413" actId="478"/>
          <pc:sldLayoutMkLst>
            <pc:docMk/>
            <pc:sldMasterMk cId="2245241560" sldId="2147483648"/>
            <pc:sldLayoutMk cId="1834675649" sldId="2147483655"/>
          </pc:sldLayoutMkLst>
          <pc:spChg chg="del">
            <ac:chgData name="David Perkins" userId="ae8883b81a08266a" providerId="LiveId" clId="{8FBA99F5-4ACE-405F-86E4-67E7BDBA3A87}" dt="2022-11-08T01:02:08.601" v="411" actId="478"/>
            <ac:spMkLst>
              <pc:docMk/>
              <pc:sldMasterMk cId="2245241560" sldId="2147483648"/>
              <pc:sldLayoutMk cId="1834675649" sldId="2147483655"/>
              <ac:spMk id="2" creationId="{68EC3F02-CEB2-37FD-00FA-01516444EF25}"/>
            </ac:spMkLst>
          </pc:spChg>
          <pc:spChg chg="del">
            <ac:chgData name="David Perkins" userId="ae8883b81a08266a" providerId="LiveId" clId="{8FBA99F5-4ACE-405F-86E4-67E7BDBA3A87}" dt="2022-11-08T01:02:12.047" v="412" actId="478"/>
            <ac:spMkLst>
              <pc:docMk/>
              <pc:sldMasterMk cId="2245241560" sldId="2147483648"/>
              <pc:sldLayoutMk cId="1834675649" sldId="2147483655"/>
              <ac:spMk id="3" creationId="{456D5E95-7A81-95EF-FFEC-F1EC3C353C68}"/>
            </ac:spMkLst>
          </pc:spChg>
          <pc:spChg chg="del">
            <ac:chgData name="David Perkins" userId="ae8883b81a08266a" providerId="LiveId" clId="{8FBA99F5-4ACE-405F-86E4-67E7BDBA3A87}" dt="2022-11-08T01:02:13.913" v="413" actId="478"/>
            <ac:spMkLst>
              <pc:docMk/>
              <pc:sldMasterMk cId="2245241560" sldId="2147483648"/>
              <pc:sldLayoutMk cId="1834675649" sldId="2147483655"/>
              <ac:spMk id="4" creationId="{D8F229D5-F283-4FE5-F9E9-810CD58FABFF}"/>
            </ac:spMkLst>
          </pc:spChg>
        </pc:sldLayoutChg>
        <pc:sldLayoutChg chg="del">
          <pc:chgData name="David Perkins" userId="ae8883b81a08266a" providerId="LiveId" clId="{8FBA99F5-4ACE-405F-86E4-67E7BDBA3A87}" dt="2022-11-08T01:02:17.930" v="414" actId="2696"/>
          <pc:sldLayoutMkLst>
            <pc:docMk/>
            <pc:sldMasterMk cId="2245241560" sldId="2147483648"/>
            <pc:sldLayoutMk cId="1822457530" sldId="2147483656"/>
          </pc:sldLayoutMkLst>
        </pc:sldLayoutChg>
        <pc:sldLayoutChg chg="addSp modSp add del mod modTransition setBg">
          <pc:chgData name="David Perkins" userId="ae8883b81a08266a" providerId="LiveId" clId="{8FBA99F5-4ACE-405F-86E4-67E7BDBA3A87}" dt="2022-11-08T01:52:14.667" v="1417" actId="2696"/>
          <pc:sldLayoutMkLst>
            <pc:docMk/>
            <pc:sldMasterMk cId="2245241560" sldId="2147483648"/>
            <pc:sldLayoutMk cId="2763020670" sldId="2147483656"/>
          </pc:sldLayoutMkLst>
          <pc:spChg chg="mod">
            <ac:chgData name="David Perkins" userId="ae8883b81a08266a" providerId="LiveId" clId="{8FBA99F5-4ACE-405F-86E4-67E7BDBA3A87}" dt="2022-11-08T01:48:43.795" v="859" actId="20577"/>
            <ac:spMkLst>
              <pc:docMk/>
              <pc:sldMasterMk cId="2245241560" sldId="2147483648"/>
              <pc:sldLayoutMk cId="2763020670" sldId="2147483656"/>
              <ac:spMk id="2" creationId="{21423880-7E90-45B2-69A8-8EB7ACB1E109}"/>
            </ac:spMkLst>
          </pc:spChg>
          <pc:spChg chg="mod">
            <ac:chgData name="David Perkins" userId="ae8883b81a08266a" providerId="LiveId" clId="{8FBA99F5-4ACE-405F-86E4-67E7BDBA3A87}" dt="2022-11-08T01:51:48.051" v="1415" actId="1036"/>
            <ac:spMkLst>
              <pc:docMk/>
              <pc:sldMasterMk cId="2245241560" sldId="2147483648"/>
              <pc:sldLayoutMk cId="2763020670" sldId="2147483656"/>
              <ac:spMk id="3" creationId="{FE3B9579-F0C6-F2BD-50EC-4DF31567DCCC}"/>
            </ac:spMkLst>
          </pc:spChg>
          <pc:spChg chg="add mod">
            <ac:chgData name="David Perkins" userId="ae8883b81a08266a" providerId="LiveId" clId="{8FBA99F5-4ACE-405F-86E4-67E7BDBA3A87}" dt="2022-11-08T01:51:47.674" v="1413" actId="1076"/>
            <ac:spMkLst>
              <pc:docMk/>
              <pc:sldMasterMk cId="2245241560" sldId="2147483648"/>
              <pc:sldLayoutMk cId="2763020670" sldId="2147483656"/>
              <ac:spMk id="4" creationId="{F18CE0D5-3844-CFAC-8890-2AC05C10C99A}"/>
            </ac:spMkLst>
          </pc:spChg>
          <pc:spChg chg="add mod">
            <ac:chgData name="David Perkins" userId="ae8883b81a08266a" providerId="LiveId" clId="{8FBA99F5-4ACE-405F-86E4-67E7BDBA3A87}" dt="2022-11-08T01:51:47.501" v="1412" actId="1076"/>
            <ac:spMkLst>
              <pc:docMk/>
              <pc:sldMasterMk cId="2245241560" sldId="2147483648"/>
              <pc:sldLayoutMk cId="2763020670" sldId="2147483656"/>
              <ac:spMk id="5" creationId="{56441300-F1CF-FCCD-1C6B-BF27A3E587C6}"/>
            </ac:spMkLst>
          </pc:spChg>
        </pc:sldLayoutChg>
        <pc:sldLayoutChg chg="add mod modTransition setBg">
          <pc:chgData name="David Perkins" userId="ae8883b81a08266a" providerId="LiveId" clId="{8FBA99F5-4ACE-405F-86E4-67E7BDBA3A87}" dt="2022-11-08T01:54:17.913" v="1421"/>
          <pc:sldLayoutMkLst>
            <pc:docMk/>
            <pc:sldMasterMk cId="2245241560" sldId="2147483648"/>
            <pc:sldLayoutMk cId="8584513" sldId="2147483657"/>
          </pc:sldLayoutMkLst>
        </pc:sldLayoutChg>
        <pc:sldLayoutChg chg="del">
          <pc:chgData name="David Perkins" userId="ae8883b81a08266a" providerId="LiveId" clId="{8FBA99F5-4ACE-405F-86E4-67E7BDBA3A87}" dt="2022-11-08T01:02:20.004" v="415" actId="2696"/>
          <pc:sldLayoutMkLst>
            <pc:docMk/>
            <pc:sldMasterMk cId="2245241560" sldId="2147483648"/>
            <pc:sldLayoutMk cId="3358452736" sldId="2147483657"/>
          </pc:sldLayoutMkLst>
        </pc:sldLayoutChg>
        <pc:sldLayoutChg chg="del">
          <pc:chgData name="David Perkins" userId="ae8883b81a08266a" providerId="LiveId" clId="{8FBA99F5-4ACE-405F-86E4-67E7BDBA3A87}" dt="2022-11-08T01:02:22.764" v="416" actId="2696"/>
          <pc:sldLayoutMkLst>
            <pc:docMk/>
            <pc:sldMasterMk cId="2245241560" sldId="2147483648"/>
            <pc:sldLayoutMk cId="2903626970" sldId="2147483658"/>
          </pc:sldLayoutMkLst>
        </pc:sldLayoutChg>
        <pc:sldLayoutChg chg="addSp delSp modSp add mod modTransition">
          <pc:chgData name="David Perkins" userId="ae8883b81a08266a" providerId="LiveId" clId="{8FBA99F5-4ACE-405F-86E4-67E7BDBA3A87}" dt="2022-11-08T02:18:14.054" v="1857" actId="3064"/>
          <pc:sldLayoutMkLst>
            <pc:docMk/>
            <pc:sldMasterMk cId="2245241560" sldId="2147483648"/>
            <pc:sldLayoutMk cId="4236989826" sldId="2147483658"/>
          </pc:sldLayoutMkLst>
          <pc:spChg chg="del">
            <ac:chgData name="David Perkins" userId="ae8883b81a08266a" providerId="LiveId" clId="{8FBA99F5-4ACE-405F-86E4-67E7BDBA3A87}" dt="2022-11-08T02:10:46.772" v="1805" actId="478"/>
            <ac:spMkLst>
              <pc:docMk/>
              <pc:sldMasterMk cId="2245241560" sldId="2147483648"/>
              <pc:sldLayoutMk cId="4236989826" sldId="2147483658"/>
              <ac:spMk id="2" creationId="{21423880-7E90-45B2-69A8-8EB7ACB1E109}"/>
            </ac:spMkLst>
          </pc:spChg>
          <pc:spChg chg="del">
            <ac:chgData name="David Perkins" userId="ae8883b81a08266a" providerId="LiveId" clId="{8FBA99F5-4ACE-405F-86E4-67E7BDBA3A87}" dt="2022-11-08T02:10:49.183" v="1806" actId="478"/>
            <ac:spMkLst>
              <pc:docMk/>
              <pc:sldMasterMk cId="2245241560" sldId="2147483648"/>
              <pc:sldLayoutMk cId="4236989826" sldId="2147483658"/>
              <ac:spMk id="3" creationId="{FE3B9579-F0C6-F2BD-50EC-4DF31567DCCC}"/>
            </ac:spMkLst>
          </pc:spChg>
          <pc:spChg chg="add del mod">
            <ac:chgData name="David Perkins" userId="ae8883b81a08266a" providerId="LiveId" clId="{8FBA99F5-4ACE-405F-86E4-67E7BDBA3A87}" dt="2022-11-08T02:11:27.028" v="1811"/>
            <ac:spMkLst>
              <pc:docMk/>
              <pc:sldMasterMk cId="2245241560" sldId="2147483648"/>
              <pc:sldLayoutMk cId="4236989826" sldId="2147483658"/>
              <ac:spMk id="5" creationId="{39011491-35B9-3F21-6343-927C81827C4E}"/>
            </ac:spMkLst>
          </pc:spChg>
          <pc:spChg chg="add del mod">
            <ac:chgData name="David Perkins" userId="ae8883b81a08266a" providerId="LiveId" clId="{8FBA99F5-4ACE-405F-86E4-67E7BDBA3A87}" dt="2022-11-08T02:16:23.379" v="1847" actId="478"/>
            <ac:spMkLst>
              <pc:docMk/>
              <pc:sldMasterMk cId="2245241560" sldId="2147483648"/>
              <pc:sldLayoutMk cId="4236989826" sldId="2147483658"/>
              <ac:spMk id="8" creationId="{11CC29FB-ECDA-7E81-0B2B-58AD3EB03B58}"/>
            </ac:spMkLst>
          </pc:spChg>
          <pc:spChg chg="add del">
            <ac:chgData name="David Perkins" userId="ae8883b81a08266a" providerId="LiveId" clId="{8FBA99F5-4ACE-405F-86E4-67E7BDBA3A87}" dt="2022-11-08T02:16:32.489" v="1848" actId="11529"/>
            <ac:spMkLst>
              <pc:docMk/>
              <pc:sldMasterMk cId="2245241560" sldId="2147483648"/>
              <pc:sldLayoutMk cId="4236989826" sldId="2147483658"/>
              <ac:spMk id="10" creationId="{725585D1-546E-59C5-8948-63BD3E482160}"/>
            </ac:spMkLst>
          </pc:spChg>
          <pc:spChg chg="add mod">
            <ac:chgData name="David Perkins" userId="ae8883b81a08266a" providerId="LiveId" clId="{8FBA99F5-4ACE-405F-86E4-67E7BDBA3A87}" dt="2022-11-08T02:18:14.054" v="1857" actId="3064"/>
            <ac:spMkLst>
              <pc:docMk/>
              <pc:sldMasterMk cId="2245241560" sldId="2147483648"/>
              <pc:sldLayoutMk cId="4236989826" sldId="2147483658"/>
              <ac:spMk id="11" creationId="{7BA5D8EA-F999-E162-0B51-22E4DE0ED8BE}"/>
            </ac:spMkLst>
          </pc:spChg>
          <pc:picChg chg="add del mod">
            <ac:chgData name="David Perkins" userId="ae8883b81a08266a" providerId="LiveId" clId="{8FBA99F5-4ACE-405F-86E4-67E7BDBA3A87}" dt="2022-11-08T02:11:27.028" v="1811"/>
            <ac:picMkLst>
              <pc:docMk/>
              <pc:sldMasterMk cId="2245241560" sldId="2147483648"/>
              <pc:sldLayoutMk cId="4236989826" sldId="2147483658"/>
              <ac:picMk id="4" creationId="{E069F990-26E7-A35C-D0A9-9B6C9DC01773}"/>
            </ac:picMkLst>
          </pc:picChg>
          <pc:picChg chg="add del mod">
            <ac:chgData name="David Perkins" userId="ae8883b81a08266a" providerId="LiveId" clId="{8FBA99F5-4ACE-405F-86E4-67E7BDBA3A87}" dt="2022-11-08T02:11:27.028" v="1811"/>
            <ac:picMkLst>
              <pc:docMk/>
              <pc:sldMasterMk cId="2245241560" sldId="2147483648"/>
              <pc:sldLayoutMk cId="4236989826" sldId="2147483658"/>
              <ac:picMk id="6" creationId="{12CF7BE1-5D96-40CF-2145-A0DC56CFDB42}"/>
            </ac:picMkLst>
          </pc:picChg>
          <pc:picChg chg="add mod">
            <ac:chgData name="David Perkins" userId="ae8883b81a08266a" providerId="LiveId" clId="{8FBA99F5-4ACE-405F-86E4-67E7BDBA3A87}" dt="2022-11-08T02:11:29.471" v="1812"/>
            <ac:picMkLst>
              <pc:docMk/>
              <pc:sldMasterMk cId="2245241560" sldId="2147483648"/>
              <pc:sldLayoutMk cId="4236989826" sldId="2147483658"/>
              <ac:picMk id="7" creationId="{7CEA0D96-25F6-F69D-55F8-608B6C04C333}"/>
            </ac:picMkLst>
          </pc:picChg>
          <pc:picChg chg="add mod">
            <ac:chgData name="David Perkins" userId="ae8883b81a08266a" providerId="LiveId" clId="{8FBA99F5-4ACE-405F-86E4-67E7BDBA3A87}" dt="2022-11-08T02:11:29.471" v="1812"/>
            <ac:picMkLst>
              <pc:docMk/>
              <pc:sldMasterMk cId="2245241560" sldId="2147483648"/>
              <pc:sldLayoutMk cId="4236989826" sldId="2147483658"/>
              <ac:picMk id="9" creationId="{7E1349AF-3690-CAA2-66E9-9107FAE59491}"/>
            </ac:picMkLst>
          </pc:picChg>
        </pc:sldLayoutChg>
        <pc:sldLayoutChg chg="del">
          <pc:chgData name="David Perkins" userId="ae8883b81a08266a" providerId="LiveId" clId="{8FBA99F5-4ACE-405F-86E4-67E7BDBA3A87}" dt="2022-11-08T01:02:24.106" v="417" actId="2696"/>
          <pc:sldLayoutMkLst>
            <pc:docMk/>
            <pc:sldMasterMk cId="2245241560" sldId="2147483648"/>
            <pc:sldLayoutMk cId="1241121506" sldId="2147483659"/>
          </pc:sldLayoutMkLst>
        </pc:sldLayoutChg>
        <pc:sldLayoutChg chg="addSp modSp add mod modTransition">
          <pc:chgData name="David Perkins" userId="ae8883b81a08266a" providerId="LiveId" clId="{8FBA99F5-4ACE-405F-86E4-67E7BDBA3A87}" dt="2022-11-10T20:12:15.248" v="3552"/>
          <pc:sldLayoutMkLst>
            <pc:docMk/>
            <pc:sldMasterMk cId="2245241560" sldId="2147483648"/>
            <pc:sldLayoutMk cId="4127962642" sldId="2147483659"/>
          </pc:sldLayoutMkLst>
          <pc:picChg chg="add mod">
            <ac:chgData name="David Perkins" userId="ae8883b81a08266a" providerId="LiveId" clId="{8FBA99F5-4ACE-405F-86E4-67E7BDBA3A87}" dt="2022-11-10T20:12:15.248" v="3552"/>
            <ac:picMkLst>
              <pc:docMk/>
              <pc:sldMasterMk cId="2245241560" sldId="2147483648"/>
              <pc:sldLayoutMk cId="4127962642" sldId="2147483659"/>
              <ac:picMk id="2" creationId="{FCADDD25-EDE1-97C1-88D7-A0222DFD1BD0}"/>
            </ac:picMkLst>
          </pc:picChg>
        </pc:sldLayoutChg>
        <pc:sldLayoutChg chg="addSp modSp add mod modTransition">
          <pc:chgData name="David Perkins" userId="ae8883b81a08266a" providerId="LiveId" clId="{8FBA99F5-4ACE-405F-86E4-67E7BDBA3A87}" dt="2022-11-14T02:13:41.742" v="10931"/>
          <pc:sldLayoutMkLst>
            <pc:docMk/>
            <pc:sldMasterMk cId="2245241560" sldId="2147483648"/>
            <pc:sldLayoutMk cId="2654789888" sldId="2147483660"/>
          </pc:sldLayoutMkLst>
          <pc:picChg chg="add mod">
            <ac:chgData name="David Perkins" userId="ae8883b81a08266a" providerId="LiveId" clId="{8FBA99F5-4ACE-405F-86E4-67E7BDBA3A87}" dt="2022-11-14T02:13:41.742" v="10931"/>
            <ac:picMkLst>
              <pc:docMk/>
              <pc:sldMasterMk cId="2245241560" sldId="2147483648"/>
              <pc:sldLayoutMk cId="2654789888" sldId="2147483660"/>
              <ac:picMk id="2" creationId="{06133F21-7674-BD48-7B6C-F850A42F9A36}"/>
            </ac:picMkLst>
          </pc:picChg>
        </pc:sldLayoutChg>
        <pc:sldLayoutChg chg="addSp modSp add mod modTransition">
          <pc:chgData name="David Perkins" userId="ae8883b81a08266a" providerId="LiveId" clId="{8FBA99F5-4ACE-405F-86E4-67E7BDBA3A87}" dt="2022-11-13T18:57:34.181" v="8230"/>
          <pc:sldLayoutMkLst>
            <pc:docMk/>
            <pc:sldMasterMk cId="2245241560" sldId="2147483648"/>
            <pc:sldLayoutMk cId="3529065943" sldId="2147483661"/>
          </pc:sldLayoutMkLst>
          <pc:picChg chg="add mod">
            <ac:chgData name="David Perkins" userId="ae8883b81a08266a" providerId="LiveId" clId="{8FBA99F5-4ACE-405F-86E4-67E7BDBA3A87}" dt="2022-11-13T18:57:34.181" v="8230"/>
            <ac:picMkLst>
              <pc:docMk/>
              <pc:sldMasterMk cId="2245241560" sldId="2147483648"/>
              <pc:sldLayoutMk cId="3529065943" sldId="2147483661"/>
              <ac:picMk id="2050" creationId="{620806B5-8136-070E-CB89-36C4D04D95A1}"/>
            </ac:picMkLst>
          </pc:picChg>
        </pc:sldLayoutChg>
        <pc:sldLayoutChg chg="addSp modSp add mod modTransition">
          <pc:chgData name="David Perkins" userId="ae8883b81a08266a" providerId="LiveId" clId="{8FBA99F5-4ACE-405F-86E4-67E7BDBA3A87}" dt="2022-11-13T19:02:10.849" v="8232"/>
          <pc:sldLayoutMkLst>
            <pc:docMk/>
            <pc:sldMasterMk cId="2245241560" sldId="2147483648"/>
            <pc:sldLayoutMk cId="3379051202" sldId="2147483662"/>
          </pc:sldLayoutMkLst>
          <pc:picChg chg="add mod">
            <ac:chgData name="David Perkins" userId="ae8883b81a08266a" providerId="LiveId" clId="{8FBA99F5-4ACE-405F-86E4-67E7BDBA3A87}" dt="2022-11-12T22:12:37.928" v="5616"/>
            <ac:picMkLst>
              <pc:docMk/>
              <pc:sldMasterMk cId="2245241560" sldId="2147483648"/>
              <pc:sldLayoutMk cId="3379051202" sldId="2147483662"/>
              <ac:picMk id="2" creationId="{C6B03E33-705A-22A5-62BE-A56E5437203E}"/>
            </ac:picMkLst>
          </pc:picChg>
          <pc:picChg chg="add mod">
            <ac:chgData name="David Perkins" userId="ae8883b81a08266a" providerId="LiveId" clId="{8FBA99F5-4ACE-405F-86E4-67E7BDBA3A87}" dt="2022-11-13T19:02:10.849" v="8232"/>
            <ac:picMkLst>
              <pc:docMk/>
              <pc:sldMasterMk cId="2245241560" sldId="2147483648"/>
              <pc:sldLayoutMk cId="3379051202" sldId="2147483662"/>
              <ac:picMk id="3" creationId="{5F327E10-3847-65BB-ED5F-4D72C96259B9}"/>
            </ac:picMkLst>
          </pc:picChg>
        </pc:sldLayoutChg>
        <pc:sldLayoutChg chg="addSp modSp add del mod modTransition">
          <pc:chgData name="David Perkins" userId="ae8883b81a08266a" providerId="LiveId" clId="{8FBA99F5-4ACE-405F-86E4-67E7BDBA3A87}" dt="2022-11-13T01:25:01.727" v="6494" actId="2696"/>
          <pc:sldLayoutMkLst>
            <pc:docMk/>
            <pc:sldMasterMk cId="2245241560" sldId="2147483648"/>
            <pc:sldLayoutMk cId="834842945" sldId="2147483663"/>
          </pc:sldLayoutMkLst>
          <pc:picChg chg="add mod">
            <ac:chgData name="David Perkins" userId="ae8883b81a08266a" providerId="LiveId" clId="{8FBA99F5-4ACE-405F-86E4-67E7BDBA3A87}" dt="2022-11-13T01:23:45.335" v="6484"/>
            <ac:picMkLst>
              <pc:docMk/>
              <pc:sldMasterMk cId="2245241560" sldId="2147483648"/>
              <pc:sldLayoutMk cId="834842945" sldId="2147483663"/>
              <ac:picMk id="2" creationId="{9CA32AAC-C0FD-6A6A-F72A-66A9DDD1D525}"/>
            </ac:picMkLst>
          </pc:picChg>
          <pc:picChg chg="add mod">
            <ac:chgData name="David Perkins" userId="ae8883b81a08266a" providerId="LiveId" clId="{8FBA99F5-4ACE-405F-86E4-67E7BDBA3A87}" dt="2022-11-13T01:23:45.335" v="6484"/>
            <ac:picMkLst>
              <pc:docMk/>
              <pc:sldMasterMk cId="2245241560" sldId="2147483648"/>
              <pc:sldLayoutMk cId="834842945" sldId="2147483663"/>
              <ac:picMk id="3" creationId="{571DBF44-66FE-85DB-197D-29D817FF2119}"/>
            </ac:picMkLst>
          </pc:picChg>
        </pc:sldLayoutChg>
        <pc:sldLayoutChg chg="addSp modSp add mod modTransition">
          <pc:chgData name="David Perkins" userId="ae8883b81a08266a" providerId="LiveId" clId="{8FBA99F5-4ACE-405F-86E4-67E7BDBA3A87}" dt="2022-11-14T02:54:18.722" v="10977"/>
          <pc:sldLayoutMkLst>
            <pc:docMk/>
            <pc:sldMasterMk cId="2245241560" sldId="2147483648"/>
            <pc:sldLayoutMk cId="3658496701" sldId="2147483663"/>
          </pc:sldLayoutMkLst>
          <pc:picChg chg="add mod">
            <ac:chgData name="David Perkins" userId="ae8883b81a08266a" providerId="LiveId" clId="{8FBA99F5-4ACE-405F-86E4-67E7BDBA3A87}" dt="2022-11-14T02:54:18.722" v="10977"/>
            <ac:picMkLst>
              <pc:docMk/>
              <pc:sldMasterMk cId="2245241560" sldId="2147483648"/>
              <pc:sldLayoutMk cId="3658496701" sldId="2147483663"/>
              <ac:picMk id="2" creationId="{C188163E-BEF5-B2A1-670A-218D32A84EF6}"/>
            </ac:picMkLst>
          </pc:picChg>
        </pc:sldLayoutChg>
        <pc:sldLayoutChg chg="addSp modSp add mod modTransition">
          <pc:chgData name="David Perkins" userId="ae8883b81a08266a" providerId="LiveId" clId="{8FBA99F5-4ACE-405F-86E4-67E7BDBA3A87}" dt="2022-11-14T21:50:41.253" v="11565"/>
          <pc:sldLayoutMkLst>
            <pc:docMk/>
            <pc:sldMasterMk cId="2245241560" sldId="2147483648"/>
            <pc:sldLayoutMk cId="1315585056" sldId="2147483664"/>
          </pc:sldLayoutMkLst>
          <pc:picChg chg="add mod">
            <ac:chgData name="David Perkins" userId="ae8883b81a08266a" providerId="LiveId" clId="{8FBA99F5-4ACE-405F-86E4-67E7BDBA3A87}" dt="2022-11-14T21:50:41.253" v="11565"/>
            <ac:picMkLst>
              <pc:docMk/>
              <pc:sldMasterMk cId="2245241560" sldId="2147483648"/>
              <pc:sldLayoutMk cId="1315585056" sldId="2147483664"/>
              <ac:picMk id="2" creationId="{CE4514D0-0037-215C-BD4F-7FBEEE6950C6}"/>
            </ac:picMkLst>
          </pc:picChg>
          <pc:picChg chg="add mod">
            <ac:chgData name="David Perkins" userId="ae8883b81a08266a" providerId="LiveId" clId="{8FBA99F5-4ACE-405F-86E4-67E7BDBA3A87}" dt="2022-11-14T21:50:41.253" v="11565"/>
            <ac:picMkLst>
              <pc:docMk/>
              <pc:sldMasterMk cId="2245241560" sldId="2147483648"/>
              <pc:sldLayoutMk cId="1315585056" sldId="2147483664"/>
              <ac:picMk id="3" creationId="{38DE2377-5FB8-7857-AF89-4103434B6B30}"/>
            </ac:picMkLst>
          </pc:picChg>
        </pc:sldLayoutChg>
        <pc:sldLayoutChg chg="add mod modTransition">
          <pc:chgData name="David Perkins" userId="ae8883b81a08266a" providerId="LiveId" clId="{8FBA99F5-4ACE-405F-86E4-67E7BDBA3A87}" dt="2022-11-14T21:51:07.048" v="11566" actId="2890"/>
          <pc:sldLayoutMkLst>
            <pc:docMk/>
            <pc:sldMasterMk cId="2245241560" sldId="2147483648"/>
            <pc:sldLayoutMk cId="938364861" sldId="2147483665"/>
          </pc:sldLayoutMkLst>
        </pc:sldLayoutChg>
        <pc:sldLayoutChg chg="addSp delSp modSp add mod modTransition">
          <pc:chgData name="David Perkins" userId="ae8883b81a08266a" providerId="LiveId" clId="{8FBA99F5-4ACE-405F-86E4-67E7BDBA3A87}" dt="2022-11-14T21:52:17.197" v="11571" actId="478"/>
          <pc:sldLayoutMkLst>
            <pc:docMk/>
            <pc:sldMasterMk cId="2245241560" sldId="2147483648"/>
            <pc:sldLayoutMk cId="2352055200" sldId="2147483666"/>
          </pc:sldLayoutMkLst>
          <pc:picChg chg="add del mod">
            <ac:chgData name="David Perkins" userId="ae8883b81a08266a" providerId="LiveId" clId="{8FBA99F5-4ACE-405F-86E4-67E7BDBA3A87}" dt="2022-11-14T21:52:17.197" v="11571" actId="478"/>
            <ac:picMkLst>
              <pc:docMk/>
              <pc:sldMasterMk cId="2245241560" sldId="2147483648"/>
              <pc:sldLayoutMk cId="2352055200" sldId="2147483666"/>
              <ac:picMk id="3" creationId="{6D3A7452-5CA7-669D-77DF-3FD6C19A344D}"/>
            </ac:picMkLst>
          </pc:picChg>
          <pc:picChg chg="add mod">
            <ac:chgData name="David Perkins" userId="ae8883b81a08266a" providerId="LiveId" clId="{8FBA99F5-4ACE-405F-86E4-67E7BDBA3A87}" dt="2022-11-14T21:52:10.686" v="11570"/>
            <ac:picMkLst>
              <pc:docMk/>
              <pc:sldMasterMk cId="2245241560" sldId="2147483648"/>
              <pc:sldLayoutMk cId="2352055200" sldId="2147483666"/>
              <ac:picMk id="4" creationId="{0773B650-5DAB-BC79-1235-CBA17B44517E}"/>
            </ac:picMkLst>
          </pc:picChg>
        </pc:sldLayoutChg>
      </pc:sldMasterChg>
    </pc:docChg>
  </pc:docChgLst>
  <pc:docChgLst>
    <pc:chgData name="David Perkins" userId="ae8883b81a08266a" providerId="LiveId" clId="{56A7C6C9-B69D-476C-831C-F9E4855D1319}"/>
    <pc:docChg chg="custSel delSld modSld modShowInfo">
      <pc:chgData name="David Perkins" userId="ae8883b81a08266a" providerId="LiveId" clId="{56A7C6C9-B69D-476C-831C-F9E4855D1319}" dt="2022-11-15T15:33:49.997" v="428" actId="2744"/>
      <pc:docMkLst>
        <pc:docMk/>
      </pc:docMkLst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2740453531" sldId="256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953070324" sldId="257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2081336967" sldId="258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4209295621" sldId="259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4291056370" sldId="260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3599795538" sldId="261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2120024893" sldId="262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3462718165" sldId="263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2069269499" sldId="264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433463673" sldId="265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2140093779" sldId="267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4101279486" sldId="268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636766354" sldId="270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1198960520" sldId="271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1563624624" sldId="274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3440503519" sldId="276"/>
        </pc:sldMkLst>
      </pc:sldChg>
      <pc:sldChg chg="modSp mod">
        <pc:chgData name="David Perkins" userId="ae8883b81a08266a" providerId="LiveId" clId="{56A7C6C9-B69D-476C-831C-F9E4855D1319}" dt="2022-11-15T15:11:51.130" v="65" actId="207"/>
        <pc:sldMkLst>
          <pc:docMk/>
          <pc:sldMk cId="1212214684" sldId="279"/>
        </pc:sldMkLst>
        <pc:spChg chg="mod">
          <ac:chgData name="David Perkins" userId="ae8883b81a08266a" providerId="LiveId" clId="{56A7C6C9-B69D-476C-831C-F9E4855D1319}" dt="2022-11-15T15:11:45.968" v="64" actId="207"/>
          <ac:spMkLst>
            <pc:docMk/>
            <pc:sldMk cId="1212214684" sldId="279"/>
            <ac:spMk id="3" creationId="{05264A0A-74AE-168C-78C9-6687E6D2AE5A}"/>
          </ac:spMkLst>
        </pc:spChg>
        <pc:spChg chg="mod">
          <ac:chgData name="David Perkins" userId="ae8883b81a08266a" providerId="LiveId" clId="{56A7C6C9-B69D-476C-831C-F9E4855D1319}" dt="2022-11-15T15:11:51.130" v="65" actId="207"/>
          <ac:spMkLst>
            <pc:docMk/>
            <pc:sldMk cId="1212214684" sldId="279"/>
            <ac:spMk id="4" creationId="{0B26E663-4AF3-9D02-DD07-05D33FE62C2E}"/>
          </ac:spMkLst>
        </pc:spChg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384981737" sldId="282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1728384932" sldId="283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824745391" sldId="284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779106817" sldId="286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1456875611" sldId="287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2524973859" sldId="288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1677349102" sldId="289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742785579" sldId="290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2418886074" sldId="293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1858363687" sldId="294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1231606268" sldId="295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2359180658" sldId="296"/>
        </pc:sldMkLst>
      </pc:sldChg>
      <pc:sldChg chg="modAnim">
        <pc:chgData name="David Perkins" userId="ae8883b81a08266a" providerId="LiveId" clId="{56A7C6C9-B69D-476C-831C-F9E4855D1319}" dt="2022-11-15T15:18:11.920" v="84"/>
        <pc:sldMkLst>
          <pc:docMk/>
          <pc:sldMk cId="1916470188" sldId="297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3290065126" sldId="303"/>
        </pc:sldMkLst>
      </pc:sldChg>
      <pc:sldChg chg="modSp mod">
        <pc:chgData name="David Perkins" userId="ae8883b81a08266a" providerId="LiveId" clId="{56A7C6C9-B69D-476C-831C-F9E4855D1319}" dt="2022-11-15T15:32:37.110" v="427" actId="14100"/>
        <pc:sldMkLst>
          <pc:docMk/>
          <pc:sldMk cId="3516648107" sldId="304"/>
        </pc:sldMkLst>
        <pc:spChg chg="mod">
          <ac:chgData name="David Perkins" userId="ae8883b81a08266a" providerId="LiveId" clId="{56A7C6C9-B69D-476C-831C-F9E4855D1319}" dt="2022-11-15T15:32:37.110" v="427" actId="14100"/>
          <ac:spMkLst>
            <pc:docMk/>
            <pc:sldMk cId="3516648107" sldId="304"/>
            <ac:spMk id="3" creationId="{D613B055-52B1-29C4-9403-60086B69B281}"/>
          </ac:spMkLst>
        </pc:spChg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2598290496" sldId="306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4255278871" sldId="307"/>
        </pc:sldMkLst>
      </pc:sldChg>
      <pc:sldChg chg="modSp modAnim">
        <pc:chgData name="David Perkins" userId="ae8883b81a08266a" providerId="LiveId" clId="{56A7C6C9-B69D-476C-831C-F9E4855D1319}" dt="2022-11-15T15:18:18.017" v="85"/>
        <pc:sldMkLst>
          <pc:docMk/>
          <pc:sldMk cId="4266276502" sldId="315"/>
        </pc:sldMkLst>
        <pc:picChg chg="mod">
          <ac:chgData name="David Perkins" userId="ae8883b81a08266a" providerId="LiveId" clId="{56A7C6C9-B69D-476C-831C-F9E4855D1319}" dt="2022-11-15T15:15:55.265" v="83" actId="14100"/>
          <ac:picMkLst>
            <pc:docMk/>
            <pc:sldMk cId="4266276502" sldId="315"/>
            <ac:picMk id="5" creationId="{46030B4D-F6CF-91CD-0DE7-11937FE27148}"/>
          </ac:picMkLst>
        </pc:picChg>
        <pc:picChg chg="mod">
          <ac:chgData name="David Perkins" userId="ae8883b81a08266a" providerId="LiveId" clId="{56A7C6C9-B69D-476C-831C-F9E4855D1319}" dt="2022-11-15T15:15:32.197" v="82" actId="1035"/>
          <ac:picMkLst>
            <pc:docMk/>
            <pc:sldMk cId="4266276502" sldId="315"/>
            <ac:picMk id="6" creationId="{41DB96EF-EB01-81AD-8ADB-C22393843556}"/>
          </ac:picMkLst>
        </pc:picChg>
      </pc:sldChg>
      <pc:sldChg chg="modSp mod">
        <pc:chgData name="David Perkins" userId="ae8883b81a08266a" providerId="LiveId" clId="{56A7C6C9-B69D-476C-831C-F9E4855D1319}" dt="2022-11-15T15:30:01.017" v="347" actId="6549"/>
        <pc:sldMkLst>
          <pc:docMk/>
          <pc:sldMk cId="4022369451" sldId="317"/>
        </pc:sldMkLst>
        <pc:spChg chg="mod">
          <ac:chgData name="David Perkins" userId="ae8883b81a08266a" providerId="LiveId" clId="{56A7C6C9-B69D-476C-831C-F9E4855D1319}" dt="2022-11-15T15:20:51.120" v="114" actId="1035"/>
          <ac:spMkLst>
            <pc:docMk/>
            <pc:sldMk cId="4022369451" sldId="317"/>
            <ac:spMk id="3" creationId="{DFD176D3-0D6C-2C05-3BBD-FC0825F77EE5}"/>
          </ac:spMkLst>
        </pc:spChg>
        <pc:spChg chg="mod">
          <ac:chgData name="David Perkins" userId="ae8883b81a08266a" providerId="LiveId" clId="{56A7C6C9-B69D-476C-831C-F9E4855D1319}" dt="2022-11-15T15:27:52.720" v="260" actId="6549"/>
          <ac:spMkLst>
            <pc:docMk/>
            <pc:sldMk cId="4022369451" sldId="317"/>
            <ac:spMk id="5" creationId="{944143A8-0949-C366-016A-265BEA4E5DB3}"/>
          </ac:spMkLst>
        </pc:spChg>
        <pc:spChg chg="mod">
          <ac:chgData name="David Perkins" userId="ae8883b81a08266a" providerId="LiveId" clId="{56A7C6C9-B69D-476C-831C-F9E4855D1319}" dt="2022-11-15T15:30:01.017" v="347" actId="6549"/>
          <ac:spMkLst>
            <pc:docMk/>
            <pc:sldMk cId="4022369451" sldId="317"/>
            <ac:spMk id="7" creationId="{AFB2BAA1-0E5F-1A8E-8763-FC0F3D258DB3}"/>
          </ac:spMkLst>
        </pc:spChg>
      </pc:sldChg>
      <pc:sldChg chg="modAnim">
        <pc:chgData name="David Perkins" userId="ae8883b81a08266a" providerId="LiveId" clId="{56A7C6C9-B69D-476C-831C-F9E4855D1319}" dt="2022-11-15T15:18:23.246" v="86"/>
        <pc:sldMkLst>
          <pc:docMk/>
          <pc:sldMk cId="1830307289" sldId="319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2439295915" sldId="321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2363421669" sldId="322"/>
        </pc:sldMkLst>
      </pc:sldChg>
      <pc:sldChg chg="del">
        <pc:chgData name="David Perkins" userId="ae8883b81a08266a" providerId="LiveId" clId="{56A7C6C9-B69D-476C-831C-F9E4855D1319}" dt="2022-11-15T14:04:38.738" v="0" actId="47"/>
        <pc:sldMkLst>
          <pc:docMk/>
          <pc:sldMk cId="4152189362" sldId="3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9B25F-A73E-24DF-9A44-416C70BA1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6FE1A1-F237-2D73-1A8B-D22913109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17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reativeapplications.net/wp-content/uploads/2013/05/United_Visual_Artists_Vanishin_Point_08.jpg">
            <a:extLst>
              <a:ext uri="{FF2B5EF4-FFF2-40B4-BE49-F238E27FC236}">
                <a16:creationId xmlns:a16="http://schemas.microsoft.com/office/drawing/2014/main" id="{C6B03E33-705A-22A5-62BE-A56E543720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7" y="-14514"/>
            <a:ext cx="12308115" cy="69094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erson icon vector 7">
            <a:extLst>
              <a:ext uri="{FF2B5EF4-FFF2-40B4-BE49-F238E27FC236}">
                <a16:creationId xmlns:a16="http://schemas.microsoft.com/office/drawing/2014/main" id="{5F327E10-3847-65BB-ED5F-4D72C96259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89778" l="9778" r="89778">
                        <a14:foregroundMark x1="35111" y1="18667" x2="55111" y2="12889"/>
                        <a14:foregroundMark x1="55111" y1="12889" x2="61333" y2="27556"/>
                        <a14:foregroundMark x1="61333" y1="27556" x2="55111" y2="48444"/>
                        <a14:foregroundMark x1="55111" y1="48444" x2="67111" y2="88444"/>
                        <a14:foregroundMark x1="67111" y1="88444" x2="44889" y2="90222"/>
                        <a14:foregroundMark x1="44889" y1="90222" x2="31556" y2="84889"/>
                        <a14:foregroundMark x1="31556" y1="84889" x2="41333" y2="61333"/>
                        <a14:foregroundMark x1="41333" y1="61333" x2="43111" y2="33333"/>
                        <a14:foregroundMark x1="40889" y1="6222" x2="54222" y2="2667"/>
                        <a14:foregroundMark x1="54222" y1="2667" x2="54667" y2="3111"/>
                      </a14:backgroundRemoval>
                    </a14:imgEffect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2376488"/>
            <a:ext cx="1490662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5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Does the Brain Work? | Dana Foundation">
            <a:extLst>
              <a:ext uri="{FF2B5EF4-FFF2-40B4-BE49-F238E27FC236}">
                <a16:creationId xmlns:a16="http://schemas.microsoft.com/office/drawing/2014/main" id="{620806B5-8136-070E-CB89-36C4D04D95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59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065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6133F21-7674-BD48-7B6C-F850A42F9A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25" t="3378" r="1162" b="5171"/>
          <a:stretch>
            <a:fillRect/>
          </a:stretch>
        </p:blipFill>
        <p:spPr bwMode="auto">
          <a:xfrm>
            <a:off x="5782" y="0"/>
            <a:ext cx="12196629" cy="686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478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6133F21-7674-BD48-7B6C-F850A42F9A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25" t="3378" r="1162" b="5171"/>
          <a:stretch>
            <a:fillRect/>
          </a:stretch>
        </p:blipFill>
        <p:spPr bwMode="auto">
          <a:xfrm>
            <a:off x="5782" y="0"/>
            <a:ext cx="12196629" cy="686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://farm8.staticflickr.com/7239/7260729544_b0c6274231_z.jpg">
            <a:extLst>
              <a:ext uri="{FF2B5EF4-FFF2-40B4-BE49-F238E27FC236}">
                <a16:creationId xmlns:a16="http://schemas.microsoft.com/office/drawing/2014/main" id="{0773B650-5DAB-BC79-1235-CBA17B44517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5354" y="1059761"/>
            <a:ext cx="4390624" cy="48428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055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arahnewtonwriter.files.wordpress.com/2013/11/2201-46_mindscape_thumb.jpg">
            <a:extLst>
              <a:ext uri="{FF2B5EF4-FFF2-40B4-BE49-F238E27FC236}">
                <a16:creationId xmlns:a16="http://schemas.microsoft.com/office/drawing/2014/main" id="{FCADDD25-EDE1-97C1-88D7-A0222DFD1B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96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23880-7E90-45B2-69A8-8EB7ACB1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B9579-F0C6-F2BD-50EC-4DF31567D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205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gradFill flip="none" rotWithShape="1">
          <a:gsLst>
            <a:gs pos="43000">
              <a:srgbClr val="3C5C26"/>
            </a:gs>
            <a:gs pos="0">
              <a:schemeClr val="accent6">
                <a:lumMod val="75000"/>
              </a:schemeClr>
            </a:gs>
            <a:gs pos="100000">
              <a:srgbClr val="273F1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23880-7E90-45B2-69A8-8EB7ACB1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B9579-F0C6-F2BD-50EC-4DF31567D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gradFill flip="none" rotWithShape="1">
          <a:gsLst>
            <a:gs pos="43000">
              <a:srgbClr val="3C5C26"/>
            </a:gs>
            <a:gs pos="0">
              <a:schemeClr val="accent6">
                <a:lumMod val="75000"/>
              </a:schemeClr>
            </a:gs>
            <a:gs pos="100000">
              <a:srgbClr val="273F1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7CEA0D96-25F6-F69D-55F8-608B6C04C3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25" t="3378" r="1162" b="5171"/>
          <a:stretch>
            <a:fillRect/>
          </a:stretch>
        </p:blipFill>
        <p:spPr bwMode="auto">
          <a:xfrm>
            <a:off x="-4629" y="-45308"/>
            <a:ext cx="12196629" cy="690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Image result">
            <a:extLst>
              <a:ext uri="{FF2B5EF4-FFF2-40B4-BE49-F238E27FC236}">
                <a16:creationId xmlns:a16="http://schemas.microsoft.com/office/drawing/2014/main" id="{7E1349AF-3690-CAA2-66E9-9107FAE5949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624" r="12116" b="140"/>
          <a:stretch/>
        </p:blipFill>
        <p:spPr bwMode="auto">
          <a:xfrm rot="10800000">
            <a:off x="5133581" y="669083"/>
            <a:ext cx="6220219" cy="4696886"/>
          </a:xfrm>
          <a:prstGeom prst="rect">
            <a:avLst/>
          </a:prstGeom>
          <a:noFill/>
          <a:ln w="38100"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A5D8EA-F999-E162-0B51-22E4DE0ED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8038" y="846138"/>
            <a:ext cx="3997325" cy="44259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400">
                <a:solidFill>
                  <a:schemeClr val="accent4"/>
                </a:solidFill>
                <a:latin typeface="Comic Sans MS" panose="030F0702030302020204" pitchFamily="66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98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CF5B2-1C29-0DB4-1B38-5347AFBFF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3F416-E807-51E8-FFB3-8A9C40DFE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5E78A-BE7F-0801-4A95-E29964E58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18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67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36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4.wikia.nocookie.net/__cb20130729202632/marvelcrossroads/images/8/85/33093-earth-from-space-at-night-wallpaper.jpg">
            <a:extLst>
              <a:ext uri="{FF2B5EF4-FFF2-40B4-BE49-F238E27FC236}">
                <a16:creationId xmlns:a16="http://schemas.microsoft.com/office/drawing/2014/main" id="{CE4514D0-0037-215C-BD4F-7FBEEE6950C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76200"/>
            <a:ext cx="12293600" cy="69342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" name="Picture 2" descr="http://farm8.staticflickr.com/7239/7260729544_b0c6274231_z.jpg">
            <a:extLst>
              <a:ext uri="{FF2B5EF4-FFF2-40B4-BE49-F238E27FC236}">
                <a16:creationId xmlns:a16="http://schemas.microsoft.com/office/drawing/2014/main" id="{38DE2377-5FB8-7857-AF89-4103434B6B3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5354" y="1059761"/>
            <a:ext cx="4390624" cy="48428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8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">
            <a:extLst>
              <a:ext uri="{FF2B5EF4-FFF2-40B4-BE49-F238E27FC236}">
                <a16:creationId xmlns:a16="http://schemas.microsoft.com/office/drawing/2014/main" id="{C188163E-BEF5-B2A1-670A-218D32A84E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16063" r="-101" b="140"/>
          <a:stretch/>
        </p:blipFill>
        <p:spPr bwMode="auto">
          <a:xfrm rot="10800000">
            <a:off x="-3" y="0"/>
            <a:ext cx="12201525" cy="68579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49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2F508D"/>
            </a:gs>
            <a:gs pos="0">
              <a:schemeClr val="accent1"/>
            </a:gs>
            <a:gs pos="100000">
              <a:schemeClr val="accent1">
                <a:lumMod val="5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AF225C-F45E-9FDC-6FBB-38E17E57B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23E38-86CD-8FFB-0A5F-63AFF1CBD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524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2" r:id="rId5"/>
    <p:sldLayoutId id="2147483655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60" r:id="rId12"/>
    <p:sldLayoutId id="2147483666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3AC2E5-277C-7346-96BE-2DE1F1EEEE73}"/>
              </a:ext>
            </a:extLst>
          </p:cNvPr>
          <p:cNvSpPr txBox="1">
            <a:spLocks/>
          </p:cNvSpPr>
          <p:nvPr/>
        </p:nvSpPr>
        <p:spPr>
          <a:xfrm>
            <a:off x="0" y="4300219"/>
            <a:ext cx="12192000" cy="197675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           </a:t>
            </a:r>
            <a:r>
              <a:rPr lang="en-US" sz="3200" dirty="0">
                <a:solidFill>
                  <a:srgbClr val="FFFF00"/>
                </a:solidFill>
              </a:rPr>
              <a:t>WEAVING DIGITAL / LEARNING</a:t>
            </a:r>
          </a:p>
          <a:p>
            <a:endParaRPr lang="en-US" sz="700" dirty="0">
              <a:solidFill>
                <a:srgbClr val="FFFF00"/>
              </a:solidFill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</a:rPr>
              <a:t>UNSCHOOLING LEARNING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77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741726D-08D8-FB97-39E4-95ACB3046138}"/>
              </a:ext>
            </a:extLst>
          </p:cNvPr>
          <p:cNvSpPr txBox="1">
            <a:spLocks/>
          </p:cNvSpPr>
          <p:nvPr/>
        </p:nvSpPr>
        <p:spPr>
          <a:xfrm>
            <a:off x="1128787" y="1164207"/>
            <a:ext cx="4490113" cy="78358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  LEARNING LOGISTICS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FFADB9-E58E-82F7-EBEF-D3AC166F62D9}"/>
              </a:ext>
            </a:extLst>
          </p:cNvPr>
          <p:cNvSpPr txBox="1">
            <a:spLocks/>
          </p:cNvSpPr>
          <p:nvPr/>
        </p:nvSpPr>
        <p:spPr>
          <a:xfrm>
            <a:off x="1128787" y="2450934"/>
            <a:ext cx="4490113" cy="78358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LEARNING SCIENCE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859579-A841-44FC-CA2D-651EE341D6C5}"/>
              </a:ext>
            </a:extLst>
          </p:cNvPr>
          <p:cNvSpPr txBox="1">
            <a:spLocks/>
          </p:cNvSpPr>
          <p:nvPr/>
        </p:nvSpPr>
        <p:spPr>
          <a:xfrm>
            <a:off x="1128787" y="3725086"/>
            <a:ext cx="4490113" cy="92004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r>
              <a:rPr lang="en-US" dirty="0"/>
              <a:t> LEARNING DISTRIBUTED</a:t>
            </a: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05EA966-65EA-B20A-1F7F-1B4E0634C0E7}"/>
              </a:ext>
            </a:extLst>
          </p:cNvPr>
          <p:cNvSpPr txBox="1">
            <a:spLocks/>
          </p:cNvSpPr>
          <p:nvPr/>
        </p:nvSpPr>
        <p:spPr>
          <a:xfrm>
            <a:off x="1128787" y="5011813"/>
            <a:ext cx="4490113" cy="81266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LEARNING JOURNEYS</a:t>
            </a:r>
          </a:p>
        </p:txBody>
      </p:sp>
    </p:spTree>
    <p:extLst>
      <p:ext uri="{BB962C8B-B14F-4D97-AF65-F5344CB8AC3E}">
        <p14:creationId xmlns:p14="http://schemas.microsoft.com/office/powerpoint/2010/main" val="55895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arahnewtonwriter.files.wordpress.com/2013/11/2201-46_mindscape_thumb.jpg">
            <a:extLst>
              <a:ext uri="{FF2B5EF4-FFF2-40B4-BE49-F238E27FC236}">
                <a16:creationId xmlns:a16="http://schemas.microsoft.com/office/drawing/2014/main" id="{E4C06296-5279-7BBA-D82F-495C228A6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D7C53C-40B5-1159-5675-9D4DCE8E7BEC}"/>
              </a:ext>
            </a:extLst>
          </p:cNvPr>
          <p:cNvSpPr txBox="1">
            <a:spLocks/>
          </p:cNvSpPr>
          <p:nvPr/>
        </p:nvSpPr>
        <p:spPr>
          <a:xfrm>
            <a:off x="0" y="4300219"/>
            <a:ext cx="12192000" cy="12366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bg1"/>
                </a:solidFill>
              </a:rPr>
              <a:t>LEARNING LOGISTICS</a:t>
            </a:r>
          </a:p>
        </p:txBody>
      </p:sp>
    </p:spTree>
    <p:extLst>
      <p:ext uri="{BB962C8B-B14F-4D97-AF65-F5344CB8AC3E}">
        <p14:creationId xmlns:p14="http://schemas.microsoft.com/office/powerpoint/2010/main" val="3310193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FD76EE-CCE6-C840-D3A2-E074E673B733}"/>
              </a:ext>
            </a:extLst>
          </p:cNvPr>
          <p:cNvSpPr txBox="1"/>
          <p:nvPr/>
        </p:nvSpPr>
        <p:spPr>
          <a:xfrm>
            <a:off x="995560" y="348188"/>
            <a:ext cx="436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Their topics </a:t>
            </a:r>
            <a:r>
              <a:rPr lang="en-US" sz="3200" dirty="0">
                <a:solidFill>
                  <a:srgbClr val="FFC000"/>
                </a:solidFill>
                <a:sym typeface="Wingdings" panose="05000000000000000000" pitchFamily="2" charset="2"/>
              </a:rPr>
              <a:t> My topics 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BA46E-F936-DD26-A4DE-B49C784F37C2}"/>
              </a:ext>
            </a:extLst>
          </p:cNvPr>
          <p:cNvSpPr txBox="1"/>
          <p:nvPr/>
        </p:nvSpPr>
        <p:spPr>
          <a:xfrm>
            <a:off x="823254" y="2881314"/>
            <a:ext cx="366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Print </a:t>
            </a:r>
            <a:r>
              <a:rPr lang="en-US" sz="3200" dirty="0">
                <a:solidFill>
                  <a:srgbClr val="FFC000"/>
                </a:solidFill>
                <a:sym typeface="Wingdings" panose="05000000000000000000" pitchFamily="2" charset="2"/>
              </a:rPr>
              <a:t> Digital 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E814B-47C0-F00C-D22E-559A580C5A84}"/>
              </a:ext>
            </a:extLst>
          </p:cNvPr>
          <p:cNvSpPr txBox="1"/>
          <p:nvPr/>
        </p:nvSpPr>
        <p:spPr>
          <a:xfrm>
            <a:off x="5421629" y="1786845"/>
            <a:ext cx="5267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Their rhythm </a:t>
            </a:r>
            <a:r>
              <a:rPr lang="en-US" sz="3200" dirty="0">
                <a:solidFill>
                  <a:srgbClr val="FFC000"/>
                </a:solidFill>
                <a:sym typeface="Wingdings" panose="05000000000000000000" pitchFamily="2" charset="2"/>
              </a:rPr>
              <a:t> My rhythm 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29EBD-47D7-E74C-F66F-6BDADF3840D8}"/>
              </a:ext>
            </a:extLst>
          </p:cNvPr>
          <p:cNvSpPr txBox="1"/>
          <p:nvPr/>
        </p:nvSpPr>
        <p:spPr>
          <a:xfrm>
            <a:off x="2489687" y="5097316"/>
            <a:ext cx="8965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Bandwidth for information </a:t>
            </a:r>
            <a:r>
              <a:rPr lang="en-US" sz="3200" dirty="0">
                <a:solidFill>
                  <a:srgbClr val="FFC000"/>
                </a:solidFill>
                <a:sym typeface="Wingdings" panose="05000000000000000000" pitchFamily="2" charset="2"/>
              </a:rPr>
              <a:t> Bandwidth for action 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0E5C28-8CCF-99F1-E9DD-E3B0E7E49900}"/>
              </a:ext>
            </a:extLst>
          </p:cNvPr>
          <p:cNvSpPr txBox="1"/>
          <p:nvPr/>
        </p:nvSpPr>
        <p:spPr>
          <a:xfrm>
            <a:off x="2179041" y="797475"/>
            <a:ext cx="4363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sym typeface="Wingdings" panose="05000000000000000000" pitchFamily="2" charset="2"/>
              </a:rPr>
              <a:t>(</a:t>
            </a:r>
            <a:r>
              <a:rPr lang="en-US" sz="2800" i="1" dirty="0">
                <a:solidFill>
                  <a:srgbClr val="FFFF00"/>
                </a:solidFill>
                <a:sym typeface="Wingdings" panose="05000000000000000000" pitchFamily="2" charset="2"/>
              </a:rPr>
              <a:t>problem</a:t>
            </a:r>
            <a:r>
              <a:rPr lang="en-US" sz="2800" dirty="0">
                <a:solidFill>
                  <a:srgbClr val="FFFF00"/>
                </a:solidFill>
                <a:sym typeface="Wingdings" panose="05000000000000000000" pitchFamily="2" charset="2"/>
              </a:rPr>
              <a:t>: selection)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69D30E-C65D-13C5-325C-1F110E00176C}"/>
              </a:ext>
            </a:extLst>
          </p:cNvPr>
          <p:cNvSpPr txBox="1"/>
          <p:nvPr/>
        </p:nvSpPr>
        <p:spPr>
          <a:xfrm>
            <a:off x="7318915" y="2185982"/>
            <a:ext cx="4135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sym typeface="Wingdings" panose="05000000000000000000" pitchFamily="2" charset="2"/>
              </a:rPr>
              <a:t>(</a:t>
            </a:r>
            <a:r>
              <a:rPr lang="en-US" sz="2800" i="1" dirty="0">
                <a:solidFill>
                  <a:srgbClr val="FFFF00"/>
                </a:solidFill>
                <a:sym typeface="Wingdings" panose="05000000000000000000" pitchFamily="2" charset="2"/>
              </a:rPr>
              <a:t>problem</a:t>
            </a:r>
            <a:r>
              <a:rPr lang="en-US" sz="2800" dirty="0">
                <a:solidFill>
                  <a:srgbClr val="FFFF00"/>
                </a:solidFill>
                <a:sym typeface="Wingdings" panose="05000000000000000000" pitchFamily="2" charset="2"/>
              </a:rPr>
              <a:t>: neglect)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311EB8-BE7B-1DAF-17A0-D19139638AB9}"/>
              </a:ext>
            </a:extLst>
          </p:cNvPr>
          <p:cNvSpPr txBox="1"/>
          <p:nvPr/>
        </p:nvSpPr>
        <p:spPr>
          <a:xfrm>
            <a:off x="1451904" y="3359068"/>
            <a:ext cx="38916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sym typeface="Wingdings" panose="05000000000000000000" pitchFamily="2" charset="2"/>
              </a:rPr>
              <a:t>(</a:t>
            </a:r>
            <a:r>
              <a:rPr lang="en-US" sz="2800" i="1" dirty="0">
                <a:solidFill>
                  <a:srgbClr val="FFFF00"/>
                </a:solidFill>
                <a:sym typeface="Wingdings" panose="05000000000000000000" pitchFamily="2" charset="2"/>
              </a:rPr>
              <a:t>problem</a:t>
            </a:r>
            <a:r>
              <a:rPr lang="en-US" sz="2800" dirty="0">
                <a:solidFill>
                  <a:srgbClr val="FFFF00"/>
                </a:solidFill>
                <a:sym typeface="Wingdings" panose="05000000000000000000" pitchFamily="2" charset="2"/>
              </a:rPr>
              <a:t>: digital sprawl)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94A36-90E9-4448-1B5F-B67E7700661F}"/>
              </a:ext>
            </a:extLst>
          </p:cNvPr>
          <p:cNvSpPr txBox="1"/>
          <p:nvPr/>
        </p:nvSpPr>
        <p:spPr>
          <a:xfrm>
            <a:off x="5165344" y="5622452"/>
            <a:ext cx="5994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sym typeface="Wingdings" panose="05000000000000000000" pitchFamily="2" charset="2"/>
              </a:rPr>
              <a:t>(</a:t>
            </a:r>
            <a:r>
              <a:rPr lang="en-US" sz="2800" i="1" dirty="0">
                <a:solidFill>
                  <a:srgbClr val="FFFF00"/>
                </a:solidFill>
                <a:sym typeface="Wingdings" panose="05000000000000000000" pitchFamily="2" charset="2"/>
              </a:rPr>
              <a:t>problem</a:t>
            </a:r>
            <a:r>
              <a:rPr lang="en-US" sz="2800" dirty="0">
                <a:solidFill>
                  <a:srgbClr val="FFFF00"/>
                </a:solidFill>
                <a:sym typeface="Wingdings" panose="05000000000000000000" pitchFamily="2" charset="2"/>
              </a:rPr>
              <a:t>: keeping action fronts in mind)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4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Does the Brain Work? | Dana Foundation">
            <a:extLst>
              <a:ext uri="{FF2B5EF4-FFF2-40B4-BE49-F238E27FC236}">
                <a16:creationId xmlns:a16="http://schemas.microsoft.com/office/drawing/2014/main" id="{B46BD48F-2868-33FB-1670-3CAFB5078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59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FE41229-8761-7650-8162-88B3396D1BDD}"/>
              </a:ext>
            </a:extLst>
          </p:cNvPr>
          <p:cNvSpPr txBox="1">
            <a:spLocks/>
          </p:cNvSpPr>
          <p:nvPr/>
        </p:nvSpPr>
        <p:spPr>
          <a:xfrm>
            <a:off x="0" y="4300219"/>
            <a:ext cx="12192000" cy="12366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bg1"/>
                </a:solidFill>
              </a:rPr>
              <a:t>LEARNING SCIENCE</a:t>
            </a:r>
          </a:p>
        </p:txBody>
      </p:sp>
    </p:spTree>
    <p:extLst>
      <p:ext uri="{BB962C8B-B14F-4D97-AF65-F5344CB8AC3E}">
        <p14:creationId xmlns:p14="http://schemas.microsoft.com/office/powerpoint/2010/main" val="995162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64C62-7F29-C517-0372-F0A98D444A49}"/>
              </a:ext>
            </a:extLst>
          </p:cNvPr>
          <p:cNvSpPr txBox="1"/>
          <p:nvPr/>
        </p:nvSpPr>
        <p:spPr>
          <a:xfrm>
            <a:off x="4108122" y="2140773"/>
            <a:ext cx="7453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Learning about </a:t>
            </a:r>
            <a:r>
              <a:rPr lang="en-US" sz="3200" dirty="0">
                <a:solidFill>
                  <a:srgbClr val="FFC000"/>
                </a:solidFill>
                <a:sym typeface="Wingdings" panose="05000000000000000000" pitchFamily="2" charset="2"/>
              </a:rPr>
              <a:t> Learning to do 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264A0A-74AE-168C-78C9-6687E6D2AE5A}"/>
              </a:ext>
            </a:extLst>
          </p:cNvPr>
          <p:cNvSpPr txBox="1"/>
          <p:nvPr/>
        </p:nvSpPr>
        <p:spPr>
          <a:xfrm>
            <a:off x="1344574" y="444399"/>
            <a:ext cx="9545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Fixed mindset </a:t>
            </a:r>
            <a:r>
              <a:rPr lang="en-US" sz="3200" dirty="0">
                <a:solidFill>
                  <a:srgbClr val="FFC000"/>
                </a:solidFill>
                <a:sym typeface="Wingdings" panose="05000000000000000000" pitchFamily="2" charset="2"/>
              </a:rPr>
              <a:t> Growth mindset  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Carol Dweck</a:t>
            </a:r>
            <a:r>
              <a:rPr lang="en-US" sz="3600" dirty="0">
                <a:solidFill>
                  <a:schemeClr val="accent3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26E663-4AF3-9D02-DD07-05D33FE62C2E}"/>
              </a:ext>
            </a:extLst>
          </p:cNvPr>
          <p:cNvSpPr txBox="1"/>
          <p:nvPr/>
        </p:nvSpPr>
        <p:spPr>
          <a:xfrm>
            <a:off x="993871" y="3692223"/>
            <a:ext cx="10719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Focused framing </a:t>
            </a:r>
            <a:r>
              <a:rPr lang="en-US" sz="3200" dirty="0">
                <a:solidFill>
                  <a:srgbClr val="FFC000"/>
                </a:solidFill>
                <a:sym typeface="Wingdings" panose="05000000000000000000" pitchFamily="2" charset="2"/>
              </a:rPr>
              <a:t> Expansive framing   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Randi Engle</a:t>
            </a:r>
            <a:endParaRPr lang="en-US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1EBB0A-4BD7-F3D2-03A0-302AF930E80F}"/>
              </a:ext>
            </a:extLst>
          </p:cNvPr>
          <p:cNvSpPr txBox="1"/>
          <p:nvPr/>
        </p:nvSpPr>
        <p:spPr>
          <a:xfrm>
            <a:off x="5861538" y="5169980"/>
            <a:ext cx="5930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One big push </a:t>
            </a:r>
            <a:r>
              <a:rPr lang="en-US" sz="3200" dirty="0">
                <a:solidFill>
                  <a:srgbClr val="FFC000"/>
                </a:solidFill>
                <a:sym typeface="Wingdings" panose="05000000000000000000" pitchFamily="2" charset="2"/>
              </a:rPr>
              <a:t> Over time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0DD922-A375-1A60-5456-2911D399EE16}"/>
              </a:ext>
            </a:extLst>
          </p:cNvPr>
          <p:cNvSpPr txBox="1"/>
          <p:nvPr/>
        </p:nvSpPr>
        <p:spPr>
          <a:xfrm>
            <a:off x="6329830" y="2590060"/>
            <a:ext cx="3678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sym typeface="Wingdings" panose="05000000000000000000" pitchFamily="2" charset="2"/>
              </a:rPr>
              <a:t>(</a:t>
            </a:r>
            <a:r>
              <a:rPr lang="en-US" sz="2800" i="1" dirty="0">
                <a:solidFill>
                  <a:srgbClr val="FFFF00"/>
                </a:solidFill>
                <a:sym typeface="Wingdings" panose="05000000000000000000" pitchFamily="2" charset="2"/>
              </a:rPr>
              <a:t>illusion</a:t>
            </a:r>
            <a:r>
              <a:rPr lang="en-US" sz="2800" dirty="0">
                <a:solidFill>
                  <a:srgbClr val="FFFF00"/>
                </a:solidFill>
                <a:sym typeface="Wingdings" panose="05000000000000000000" pitchFamily="2" charset="2"/>
              </a:rPr>
              <a:t>: actionability)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90177-280A-7515-6FD5-D6822BC55324}"/>
              </a:ext>
            </a:extLst>
          </p:cNvPr>
          <p:cNvSpPr txBox="1"/>
          <p:nvPr/>
        </p:nvSpPr>
        <p:spPr>
          <a:xfrm>
            <a:off x="3337021" y="4252787"/>
            <a:ext cx="4895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sym typeface="Wingdings" panose="05000000000000000000" pitchFamily="2" charset="2"/>
              </a:rPr>
              <a:t>(</a:t>
            </a:r>
            <a:r>
              <a:rPr lang="en-US" sz="2800" i="1" dirty="0">
                <a:solidFill>
                  <a:srgbClr val="FFFF00"/>
                </a:solidFill>
                <a:sym typeface="Wingdings" panose="05000000000000000000" pitchFamily="2" charset="2"/>
              </a:rPr>
              <a:t>illusion</a:t>
            </a:r>
            <a:r>
              <a:rPr lang="en-US" sz="2800" dirty="0">
                <a:solidFill>
                  <a:srgbClr val="FFFF00"/>
                </a:solidFill>
                <a:sym typeface="Wingdings" panose="05000000000000000000" pitchFamily="2" charset="2"/>
              </a:rPr>
              <a:t>: effortless transfer)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97C7B4-6682-DF44-4906-3337E7F269EE}"/>
              </a:ext>
            </a:extLst>
          </p:cNvPr>
          <p:cNvSpPr txBox="1"/>
          <p:nvPr/>
        </p:nvSpPr>
        <p:spPr>
          <a:xfrm>
            <a:off x="2246277" y="972929"/>
            <a:ext cx="69420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sym typeface="Wingdings" panose="05000000000000000000" pitchFamily="2" charset="2"/>
              </a:rPr>
              <a:t>(</a:t>
            </a:r>
            <a:r>
              <a:rPr lang="en-US" sz="2800" i="1" dirty="0">
                <a:solidFill>
                  <a:srgbClr val="FFFF00"/>
                </a:solidFill>
                <a:sym typeface="Wingdings" panose="05000000000000000000" pitchFamily="2" charset="2"/>
              </a:rPr>
              <a:t>illusion</a:t>
            </a:r>
            <a:r>
              <a:rPr lang="en-US" sz="2800" dirty="0">
                <a:solidFill>
                  <a:srgbClr val="FFFF00"/>
                </a:solidFill>
                <a:sym typeface="Wingdings" panose="05000000000000000000" pitchFamily="2" charset="2"/>
              </a:rPr>
              <a:t>: you either get it or you don’t)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18E7A8-BA29-CE37-99A4-245F9A702AB4}"/>
              </a:ext>
            </a:extLst>
          </p:cNvPr>
          <p:cNvSpPr txBox="1"/>
          <p:nvPr/>
        </p:nvSpPr>
        <p:spPr>
          <a:xfrm>
            <a:off x="6274691" y="5706332"/>
            <a:ext cx="5917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sym typeface="Wingdings" panose="05000000000000000000" pitchFamily="2" charset="2"/>
              </a:rPr>
              <a:t>(</a:t>
            </a:r>
            <a:r>
              <a:rPr lang="en-US" sz="2800" i="1" dirty="0">
                <a:solidFill>
                  <a:srgbClr val="FFFF00"/>
                </a:solidFill>
                <a:sym typeface="Wingdings" panose="05000000000000000000" pitchFamily="2" charset="2"/>
              </a:rPr>
              <a:t>illusion</a:t>
            </a:r>
            <a:r>
              <a:rPr lang="en-US" sz="2800" dirty="0">
                <a:solidFill>
                  <a:srgbClr val="FFFF00"/>
                </a:solidFill>
                <a:sym typeface="Wingdings" panose="05000000000000000000" pitchFamily="2" charset="2"/>
              </a:rPr>
              <a:t>: what’s clear now sticks) 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1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C38A-F096-23AD-FFBE-9ACE60F84F86}"/>
              </a:ext>
            </a:extLst>
          </p:cNvPr>
          <p:cNvSpPr txBox="1">
            <a:spLocks/>
          </p:cNvSpPr>
          <p:nvPr/>
        </p:nvSpPr>
        <p:spPr>
          <a:xfrm>
            <a:off x="-76200" y="4300220"/>
            <a:ext cx="12287250" cy="119570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</a:rPr>
              <a:t>LEARNING DISTRIBUTED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endParaRPr lang="en-US" sz="1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66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C38A-F096-23AD-FFBE-9ACE60F84F86}"/>
              </a:ext>
            </a:extLst>
          </p:cNvPr>
          <p:cNvSpPr txBox="1">
            <a:spLocks/>
          </p:cNvSpPr>
          <p:nvPr/>
        </p:nvSpPr>
        <p:spPr>
          <a:xfrm>
            <a:off x="-76200" y="4300219"/>
            <a:ext cx="12287250" cy="201168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</a:rPr>
              <a:t>LEARNING DISTRIBUTED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endParaRPr lang="en-US" sz="1100" dirty="0">
              <a:solidFill>
                <a:srgbClr val="FFFF00"/>
              </a:solidFill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Distributed Cognitions   Distributed Intelligence   Extended Cognition   “Person Plus”</a:t>
            </a:r>
          </a:p>
        </p:txBody>
      </p:sp>
    </p:spTree>
    <p:extLst>
      <p:ext uri="{BB962C8B-B14F-4D97-AF65-F5344CB8AC3E}">
        <p14:creationId xmlns:p14="http://schemas.microsoft.com/office/powerpoint/2010/main" val="3419394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D176D3-0D6C-2C05-3BBD-FC0825F77EE5}"/>
              </a:ext>
            </a:extLst>
          </p:cNvPr>
          <p:cNvSpPr txBox="1"/>
          <p:nvPr/>
        </p:nvSpPr>
        <p:spPr>
          <a:xfrm>
            <a:off x="1108561" y="378905"/>
            <a:ext cx="10216663" cy="2108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In my head </a:t>
            </a:r>
            <a:r>
              <a:rPr lang="en-US" sz="4000" dirty="0">
                <a:solidFill>
                  <a:srgbClr val="FFC000"/>
                </a:solidFill>
                <a:sym typeface="Wingdings" panose="05000000000000000000" pitchFamily="2" charset="2"/>
              </a:rPr>
              <a:t> 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plus</a:t>
            </a:r>
            <a:r>
              <a:rPr lang="en-US" sz="4000" dirty="0">
                <a:solidFill>
                  <a:srgbClr val="FFC000"/>
                </a:solidFill>
                <a:sym typeface="Wingdings" panose="05000000000000000000" pitchFamily="2" charset="2"/>
              </a:rPr>
              <a:t> Right in front of me</a:t>
            </a: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2"/>
                </a:solidFill>
                <a:sym typeface="Wingdings" panose="05000000000000000000" pitchFamily="2" charset="2"/>
              </a:rPr>
              <a:t>  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2" descr="How double-entry bookkeeping changed the world — MATH VALUES">
            <a:extLst>
              <a:ext uri="{FF2B5EF4-FFF2-40B4-BE49-F238E27FC236}">
                <a16:creationId xmlns:a16="http://schemas.microsoft.com/office/drawing/2014/main" id="{AAC9ACB5-4004-85F7-1779-2B39DD7F9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3" b="95709" l="1600" r="97867">
                        <a14:foregroundMark x1="5733" y1="6530" x2="7333" y2="17537"/>
                        <a14:foregroundMark x1="7333" y1="17537" x2="3333" y2="79291"/>
                        <a14:foregroundMark x1="3333" y1="79291" x2="8000" y2="92910"/>
                        <a14:foregroundMark x1="8000" y1="92910" x2="19200" y2="94963"/>
                        <a14:foregroundMark x1="19200" y1="94963" x2="81867" y2="92351"/>
                        <a14:foregroundMark x1="81867" y1="92351" x2="97600" y2="94590"/>
                        <a14:foregroundMark x1="97600" y1="94590" x2="93600" y2="41604"/>
                        <a14:foregroundMark x1="93600" y1="41604" x2="94667" y2="19403"/>
                        <a14:foregroundMark x1="94667" y1="19403" x2="88800" y2="8955"/>
                        <a14:foregroundMark x1="88800" y1="8955" x2="28533" y2="6716"/>
                        <a14:foregroundMark x1="28533" y1="6716" x2="18267" y2="11194"/>
                        <a14:foregroundMark x1="18267" y1="11194" x2="20800" y2="20896"/>
                        <a14:foregroundMark x1="20800" y1="20896" x2="66667" y2="25933"/>
                        <a14:foregroundMark x1="66667" y1="25933" x2="80400" y2="35261"/>
                        <a14:foregroundMark x1="80400" y1="35261" x2="67333" y2="41604"/>
                        <a14:foregroundMark x1="67333" y1="41604" x2="11867" y2="50373"/>
                        <a14:foregroundMark x1="11867" y1="50373" x2="26400" y2="64179"/>
                        <a14:foregroundMark x1="26400" y1="64179" x2="69600" y2="62873"/>
                        <a14:foregroundMark x1="69600" y1="62873" x2="83600" y2="70709"/>
                        <a14:foregroundMark x1="83600" y1="70709" x2="63333" y2="78545"/>
                        <a14:foregroundMark x1="63333" y1="78545" x2="12533" y2="77985"/>
                        <a14:foregroundMark x1="46133" y1="3918" x2="30933" y2="3358"/>
                        <a14:foregroundMark x1="30933" y1="3358" x2="10667" y2="8022"/>
                        <a14:foregroundMark x1="10667" y1="8022" x2="5600" y2="17164"/>
                        <a14:foregroundMark x1="5600" y1="17164" x2="5200" y2="95896"/>
                        <a14:foregroundMark x1="5200" y1="95896" x2="27867" y2="83582"/>
                        <a14:foregroundMark x1="27867" y1="83582" x2="40133" y2="89739"/>
                        <a14:foregroundMark x1="40133" y1="89739" x2="21200" y2="96642"/>
                        <a14:foregroundMark x1="21200" y1="96642" x2="36800" y2="97015"/>
                        <a14:foregroundMark x1="36800" y1="97015" x2="45467" y2="95709"/>
                        <a14:foregroundMark x1="45467" y1="95709" x2="42400" y2="77612"/>
                        <a14:foregroundMark x1="42400" y1="77612" x2="42400" y2="77612"/>
                        <a14:foregroundMark x1="8933" y1="30037" x2="11467" y2="93284"/>
                        <a14:foregroundMark x1="4933" y1="7836" x2="3067" y2="95149"/>
                        <a14:foregroundMark x1="3733" y1="7090" x2="1733" y2="91231"/>
                        <a14:foregroundMark x1="33200" y1="1493" x2="41333" y2="2985"/>
                        <a14:foregroundMark x1="88933" y1="13806" x2="88000" y2="50187"/>
                        <a14:foregroundMark x1="88000" y1="50187" x2="88000" y2="50187"/>
                        <a14:foregroundMark x1="93600" y1="8769" x2="96533" y2="92351"/>
                        <a14:foregroundMark x1="96533" y1="92351" x2="94933" y2="95149"/>
                        <a14:foregroundMark x1="96133" y1="7649" x2="97867" y2="667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454">
            <a:off x="-245066" y="3387408"/>
            <a:ext cx="4905367" cy="350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ditable Spreadsheet Templates - Ready For Download">
            <a:extLst>
              <a:ext uri="{FF2B5EF4-FFF2-40B4-BE49-F238E27FC236}">
                <a16:creationId xmlns:a16="http://schemas.microsoft.com/office/drawing/2014/main" id="{89396AAA-0020-7FA6-BC30-1BE48CB44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787">
            <a:off x="7071655" y="3473540"/>
            <a:ext cx="5476503" cy="335248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DD748B-1E12-5440-46FC-6ECBB51103A7}"/>
              </a:ext>
            </a:extLst>
          </p:cNvPr>
          <p:cNvSpPr txBox="1"/>
          <p:nvPr/>
        </p:nvSpPr>
        <p:spPr>
          <a:xfrm>
            <a:off x="4066639" y="1035675"/>
            <a:ext cx="68697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sym typeface="Wingdings" panose="05000000000000000000" pitchFamily="2" charset="2"/>
              </a:rPr>
              <a:t>(</a:t>
            </a:r>
            <a:r>
              <a:rPr lang="en-US" sz="3200" i="1" dirty="0">
                <a:solidFill>
                  <a:srgbClr val="FFFF00"/>
                </a:solidFill>
                <a:sym typeface="Wingdings" panose="05000000000000000000" pitchFamily="2" charset="2"/>
              </a:rPr>
              <a:t>challenge</a:t>
            </a:r>
            <a:r>
              <a:rPr lang="en-US" sz="3200" dirty="0">
                <a:solidFill>
                  <a:srgbClr val="FFFF00"/>
                </a:solidFill>
                <a:sym typeface="Wingdings" panose="05000000000000000000" pitchFamily="2" charset="2"/>
              </a:rPr>
              <a:t>: fluent workspaces)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7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D176D3-0D6C-2C05-3BBD-FC0825F77EE5}"/>
              </a:ext>
            </a:extLst>
          </p:cNvPr>
          <p:cNvSpPr txBox="1"/>
          <p:nvPr/>
        </p:nvSpPr>
        <p:spPr>
          <a:xfrm>
            <a:off x="1108561" y="378905"/>
            <a:ext cx="10216663" cy="2108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In my head </a:t>
            </a:r>
            <a:r>
              <a:rPr lang="en-US" sz="4000" dirty="0">
                <a:solidFill>
                  <a:srgbClr val="FFC000"/>
                </a:solidFill>
                <a:sym typeface="Wingdings" panose="05000000000000000000" pitchFamily="2" charset="2"/>
              </a:rPr>
              <a:t> 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plus</a:t>
            </a:r>
            <a:r>
              <a:rPr lang="en-US" sz="4000" dirty="0">
                <a:solidFill>
                  <a:srgbClr val="FFC000"/>
                </a:solidFill>
                <a:sym typeface="Wingdings" panose="05000000000000000000" pitchFamily="2" charset="2"/>
              </a:rPr>
              <a:t> Easy reach</a:t>
            </a: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2"/>
                </a:solidFill>
                <a:sym typeface="Wingdings" panose="05000000000000000000" pitchFamily="2" charset="2"/>
              </a:rPr>
              <a:t>  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10" descr="Leonardo da Vinci's Visionary Notebooks Now Online: Browse 570 Digitized  Pages | Open Culture">
            <a:extLst>
              <a:ext uri="{FF2B5EF4-FFF2-40B4-BE49-F238E27FC236}">
                <a16:creationId xmlns:a16="http://schemas.microsoft.com/office/drawing/2014/main" id="{46030B4D-F6CF-91CD-0DE7-11937FE27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037">
            <a:off x="-714355" y="2830084"/>
            <a:ext cx="5773648" cy="433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Lnovo V14 G2 Alc 82kc Ryzen 5 5500u / 2.1 Ghz Win 10 Pro 64-bit Radeon Graphics 8 Gb Ram 256 Gb Ssd Nvme 14&quot; Tn 1366 X 768 (hd) Wi-fi 5 Black Kbd: English">
            <a:extLst>
              <a:ext uri="{FF2B5EF4-FFF2-40B4-BE49-F238E27FC236}">
                <a16:creationId xmlns:a16="http://schemas.microsoft.com/office/drawing/2014/main" id="{41DB96EF-EB01-81AD-8ADB-C22393843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900" r="90000">
                        <a14:foregroundMark x1="20100" y1="54300" x2="27200" y2="53400"/>
                        <a14:foregroundMark x1="27200" y1="53400" x2="34700" y2="54300"/>
                        <a14:foregroundMark x1="89200" y1="78600" x2="90000" y2="82200"/>
                        <a14:foregroundMark x1="9700" y1="80400" x2="8900" y2="84000"/>
                        <a14:backgroundMark x1="90800" y1="96300" x2="91500" y2="96900"/>
                        <a14:backgroundMark x1="90400" y1="96000" x2="99000" y2="9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0630">
            <a:off x="6811905" y="1234936"/>
            <a:ext cx="6430699" cy="64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B2BAA1-0E5F-1A8E-8763-FC0F3D258DB3}"/>
              </a:ext>
            </a:extLst>
          </p:cNvPr>
          <p:cNvSpPr txBox="1"/>
          <p:nvPr/>
        </p:nvSpPr>
        <p:spPr>
          <a:xfrm>
            <a:off x="1798041" y="1035675"/>
            <a:ext cx="10216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sym typeface="Wingdings" panose="05000000000000000000" pitchFamily="2" charset="2"/>
              </a:rPr>
              <a:t>(</a:t>
            </a:r>
            <a:r>
              <a:rPr lang="en-US" sz="3200" i="1" dirty="0">
                <a:solidFill>
                  <a:srgbClr val="FFFF00"/>
                </a:solidFill>
                <a:sym typeface="Wingdings" panose="05000000000000000000" pitchFamily="2" charset="2"/>
              </a:rPr>
              <a:t>challenge</a:t>
            </a:r>
            <a:r>
              <a:rPr lang="en-US" sz="3200" dirty="0">
                <a:solidFill>
                  <a:srgbClr val="FFFF00"/>
                </a:solidFill>
                <a:sym typeface="Wingdings" panose="05000000000000000000" pitchFamily="2" charset="2"/>
              </a:rPr>
              <a:t>: building personalized knowledge resources)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7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D176D3-0D6C-2C05-3BBD-FC0825F77EE5}"/>
              </a:ext>
            </a:extLst>
          </p:cNvPr>
          <p:cNvSpPr txBox="1"/>
          <p:nvPr/>
        </p:nvSpPr>
        <p:spPr>
          <a:xfrm>
            <a:off x="1108561" y="378905"/>
            <a:ext cx="10216663" cy="2108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In my head </a:t>
            </a:r>
            <a:r>
              <a:rPr lang="en-US" sz="4000" dirty="0">
                <a:solidFill>
                  <a:srgbClr val="FFC000"/>
                </a:solidFill>
                <a:sym typeface="Wingdings" panose="05000000000000000000" pitchFamily="2" charset="2"/>
              </a:rPr>
              <a:t> 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plus</a:t>
            </a:r>
            <a:r>
              <a:rPr lang="en-US" sz="4000" dirty="0">
                <a:solidFill>
                  <a:srgbClr val="FFC000"/>
                </a:solidFill>
                <a:sym typeface="Wingdings" panose="05000000000000000000" pitchFamily="2" charset="2"/>
              </a:rPr>
              <a:t> Out there somewhere</a:t>
            </a: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2"/>
                </a:solidFill>
                <a:sym typeface="Wingdings" panose="05000000000000000000" pitchFamily="2" charset="2"/>
              </a:rPr>
              <a:t>  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2BAA1-0E5F-1A8E-8763-FC0F3D258DB3}"/>
              </a:ext>
            </a:extLst>
          </p:cNvPr>
          <p:cNvSpPr txBox="1"/>
          <p:nvPr/>
        </p:nvSpPr>
        <p:spPr>
          <a:xfrm>
            <a:off x="2325226" y="1035675"/>
            <a:ext cx="8466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sym typeface="Wingdings" panose="05000000000000000000" pitchFamily="2" charset="2"/>
              </a:rPr>
              <a:t>(</a:t>
            </a:r>
            <a:r>
              <a:rPr lang="en-US" sz="3200" i="1" dirty="0">
                <a:solidFill>
                  <a:srgbClr val="FFFF00"/>
                </a:solidFill>
                <a:sym typeface="Wingdings" panose="05000000000000000000" pitchFamily="2" charset="2"/>
              </a:rPr>
              <a:t>challenge</a:t>
            </a:r>
            <a:r>
              <a:rPr lang="en-US" sz="3200" dirty="0">
                <a:solidFill>
                  <a:srgbClr val="FFFF00"/>
                </a:solidFill>
                <a:sym typeface="Wingdings" panose="05000000000000000000" pitchFamily="2" charset="2"/>
              </a:rPr>
              <a:t>: knowing where and how to look)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In New York Public Library's New Plan, the Stacks Stay...Empty - WSJ">
            <a:extLst>
              <a:ext uri="{FF2B5EF4-FFF2-40B4-BE49-F238E27FC236}">
                <a16:creationId xmlns:a16="http://schemas.microsoft.com/office/drawing/2014/main" id="{7C2F74D9-E3B5-6F22-2CDE-7A9ADDC24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730" y="2911737"/>
            <a:ext cx="6434123" cy="4536813"/>
          </a:xfrm>
          <a:prstGeom prst="ellipse">
            <a:avLst/>
          </a:prstGeom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at's the Difference Between the Web and the Internet? - Ask Leo!">
            <a:extLst>
              <a:ext uri="{FF2B5EF4-FFF2-40B4-BE49-F238E27FC236}">
                <a16:creationId xmlns:a16="http://schemas.microsoft.com/office/drawing/2014/main" id="{D115EEBC-F80B-D877-9354-C551B812A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r="23244"/>
          <a:stretch/>
        </p:blipFill>
        <p:spPr bwMode="auto">
          <a:xfrm>
            <a:off x="6539353" y="2333625"/>
            <a:ext cx="6943311" cy="4895849"/>
          </a:xfrm>
          <a:prstGeom prst="ellipse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3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3A9753-74DC-2C5C-B93E-79FB7A0761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5472011" y="1158159"/>
            <a:ext cx="3368121" cy="3368121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2C6F735-6427-3589-1172-8259D5F8A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00" b="92400" l="6061" r="92677">
                        <a14:foregroundMark x1="9091" y1="30200" x2="6313" y2="40400"/>
                        <a14:foregroundMark x1="6313" y1="40400" x2="9848" y2="53400"/>
                        <a14:foregroundMark x1="37374" y1="10200" x2="50253" y2="8600"/>
                        <a14:foregroundMark x1="50253" y1="8600" x2="58333" y2="10800"/>
                        <a14:foregroundMark x1="66162" y1="8400" x2="78283" y2="13600"/>
                        <a14:foregroundMark x1="78283" y1="13600" x2="81566" y2="16800"/>
                        <a14:foregroundMark x1="53030" y1="80400" x2="43182" y2="87800"/>
                        <a14:foregroundMark x1="43182" y1="87800" x2="28535" y2="89600"/>
                        <a14:foregroundMark x1="28535" y1="89600" x2="41162" y2="92600"/>
                        <a14:foregroundMark x1="41162" y1="92600" x2="67677" y2="91800"/>
                        <a14:foregroundMark x1="81818" y1="18400" x2="87626" y2="25000"/>
                        <a14:foregroundMark x1="87374" y1="25000" x2="90152" y2="31200"/>
                        <a14:foregroundMark x1="90657" y1="31400" x2="92677" y2="38800"/>
                        <a14:foregroundMark x1="83838" y1="17600" x2="83838" y2="1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171" y="1091883"/>
            <a:ext cx="2487945" cy="314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Kids Basic Microscope Kit | Celestron">
            <a:extLst>
              <a:ext uri="{FF2B5EF4-FFF2-40B4-BE49-F238E27FC236}">
                <a16:creationId xmlns:a16="http://schemas.microsoft.com/office/drawing/2014/main" id="{841E73B7-357D-04B0-C807-5C1DC9EA6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83" b="90000" l="10000" r="90000">
                        <a14:foregroundMark x1="59500" y1="7083" x2="65125" y2="7833"/>
                        <a14:foregroundMark x1="65125" y1="9500" x2="60500" y2="23083"/>
                        <a14:foregroundMark x1="31250" y1="54167" x2="31250" y2="54167"/>
                        <a14:foregroundMark x1="35000" y1="47917" x2="42875" y2="48000"/>
                        <a14:foregroundMark x1="34125" y1="48083" x2="34125" y2="48083"/>
                        <a14:backgroundMark x1="34750" y1="85667" x2="46375" y2="79250"/>
                        <a14:backgroundMark x1="46375" y1="79250" x2="40125" y2="87583"/>
                        <a14:backgroundMark x1="40125" y1="87583" x2="40000" y2="87667"/>
                        <a14:backgroundMark x1="48750" y1="78833" x2="48750" y2="81500"/>
                        <a14:backgroundMark x1="49500" y1="78583" x2="53750" y2="78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104" y="1941988"/>
            <a:ext cx="2668906" cy="400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E810868-1BDE-604E-96A6-F3521560C4D7}"/>
              </a:ext>
            </a:extLst>
          </p:cNvPr>
          <p:cNvSpPr txBox="1">
            <a:spLocks/>
          </p:cNvSpPr>
          <p:nvPr/>
        </p:nvSpPr>
        <p:spPr>
          <a:xfrm>
            <a:off x="1257300" y="1288388"/>
            <a:ext cx="5143500" cy="47847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School...</a:t>
            </a:r>
            <a:br>
              <a:rPr lang="en-US" sz="6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6510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D176D3-0D6C-2C05-3BBD-FC0825F77EE5}"/>
              </a:ext>
            </a:extLst>
          </p:cNvPr>
          <p:cNvSpPr txBox="1"/>
          <p:nvPr/>
        </p:nvSpPr>
        <p:spPr>
          <a:xfrm>
            <a:off x="1108561" y="274996"/>
            <a:ext cx="10216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92D050"/>
                </a:solidFill>
              </a:rPr>
              <a:t>But is this learning?</a:t>
            </a:r>
            <a:endParaRPr lang="en-US" sz="4400" dirty="0">
              <a:solidFill>
                <a:srgbClr val="92D050"/>
              </a:solidFill>
              <a:sym typeface="Wingdings" panose="05000000000000000000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2BAA1-0E5F-1A8E-8763-FC0F3D258DB3}"/>
              </a:ext>
            </a:extLst>
          </p:cNvPr>
          <p:cNvSpPr txBox="1"/>
          <p:nvPr/>
        </p:nvSpPr>
        <p:spPr>
          <a:xfrm>
            <a:off x="1943099" y="4036247"/>
            <a:ext cx="99155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  <a:sym typeface="Wingdings" panose="05000000000000000000" pitchFamily="2" charset="2"/>
              </a:rPr>
              <a:t>And the process helps my head to learn...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92D050"/>
                </a:solidFill>
                <a:sym typeface="Wingdings" panose="05000000000000000000" pitchFamily="2" charset="2"/>
              </a:rPr>
              <a:t>By absorbing info through organizing it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92D050"/>
                </a:solidFill>
                <a:sym typeface="Wingdings" panose="05000000000000000000" pitchFamily="2" charset="2"/>
              </a:rPr>
              <a:t>To personalize the system better for me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92D050"/>
                </a:solidFill>
                <a:sym typeface="Wingdings" panose="05000000000000000000" pitchFamily="2" charset="2"/>
              </a:rPr>
              <a:t>To work with my personalized system fluently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92D050"/>
                </a:solidFill>
                <a:sym typeface="Wingdings" panose="05000000000000000000" pitchFamily="2" charset="2"/>
              </a:rPr>
              <a:t>To access resources beyond the personalized system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4143A8-0949-C366-016A-265BEA4E5DB3}"/>
              </a:ext>
            </a:extLst>
          </p:cNvPr>
          <p:cNvSpPr txBox="1"/>
          <p:nvPr/>
        </p:nvSpPr>
        <p:spPr>
          <a:xfrm>
            <a:off x="826005" y="2769422"/>
            <a:ext cx="33364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  <a:sym typeface="Wingdings" panose="05000000000000000000" pitchFamily="2" charset="2"/>
              </a:rPr>
              <a:t>The </a:t>
            </a:r>
            <a:r>
              <a:rPr lang="en-US" sz="3200" dirty="0">
                <a:solidFill>
                  <a:srgbClr val="92D050"/>
                </a:solidFill>
                <a:sym typeface="Wingdings" panose="05000000000000000000" pitchFamily="2" charset="2"/>
              </a:rPr>
              <a:t>“Person Plus” </a:t>
            </a:r>
            <a:r>
              <a:rPr lang="en-US" sz="3200" dirty="0">
                <a:solidFill>
                  <a:schemeClr val="accent4"/>
                </a:solidFill>
                <a:sym typeface="Wingdings" panose="05000000000000000000" pitchFamily="2" charset="2"/>
              </a:rPr>
              <a:t>system learns</a:t>
            </a:r>
          </a:p>
        </p:txBody>
      </p:sp>
    </p:spTree>
    <p:extLst>
      <p:ext uri="{BB962C8B-B14F-4D97-AF65-F5344CB8AC3E}">
        <p14:creationId xmlns:p14="http://schemas.microsoft.com/office/powerpoint/2010/main" val="402236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">
            <a:extLst>
              <a:ext uri="{FF2B5EF4-FFF2-40B4-BE49-F238E27FC236}">
                <a16:creationId xmlns:a16="http://schemas.microsoft.com/office/drawing/2014/main" id="{F8E42CD4-92A1-F1D7-9455-0B70583A4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16063" r="-101" b="140"/>
          <a:stretch/>
        </p:blipFill>
        <p:spPr bwMode="auto">
          <a:xfrm rot="10800000">
            <a:off x="0" y="-2"/>
            <a:ext cx="12192000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9B18A16-5268-0A16-812A-EF20B309DA10}"/>
              </a:ext>
            </a:extLst>
          </p:cNvPr>
          <p:cNvSpPr txBox="1">
            <a:spLocks/>
          </p:cNvSpPr>
          <p:nvPr/>
        </p:nvSpPr>
        <p:spPr>
          <a:xfrm>
            <a:off x="0" y="4290694"/>
            <a:ext cx="12192000" cy="12366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bg1"/>
                </a:solidFill>
              </a:rPr>
              <a:t>LEARNING JOURNEYS</a:t>
            </a:r>
          </a:p>
        </p:txBody>
      </p:sp>
    </p:spTree>
    <p:extLst>
      <p:ext uri="{BB962C8B-B14F-4D97-AF65-F5344CB8AC3E}">
        <p14:creationId xmlns:p14="http://schemas.microsoft.com/office/powerpoint/2010/main" val="2390387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E573-D88B-A673-7C37-A400245208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87358" y="1990725"/>
            <a:ext cx="4521200" cy="4000500"/>
          </a:xfrm>
        </p:spPr>
        <p:txBody>
          <a:bodyPr anchor="t"/>
          <a:lstStyle/>
          <a:p>
            <a:pPr>
              <a:spcAft>
                <a:spcPts val="1200"/>
              </a:spcAft>
            </a:pP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Unschooling Learning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93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E573-D88B-A673-7C37-A400245208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7300" y="1778000"/>
            <a:ext cx="5143500" cy="4295113"/>
          </a:xfrm>
        </p:spPr>
        <p:txBody>
          <a:bodyPr anchor="t"/>
          <a:lstStyle/>
          <a:p>
            <a:pPr>
              <a:spcAft>
                <a:spcPts val="1200"/>
              </a:spcAft>
            </a:pPr>
            <a:br>
              <a:rPr lang="en-US" sz="1600" dirty="0">
                <a:latin typeface="Comic Sans MS" panose="030F0702030302020204" pitchFamily="66" charset="0"/>
              </a:rPr>
            </a:br>
            <a:r>
              <a:rPr lang="en-US" sz="1600" dirty="0">
                <a:latin typeface="Comic Sans MS" panose="030F0702030302020204" pitchFamily="66" charset="0"/>
              </a:rPr>
              <a:t>    </a:t>
            </a:r>
            <a:r>
              <a:rPr lang="en-US" dirty="0">
                <a:latin typeface="+mn-lt"/>
              </a:rPr>
              <a:t>School is a good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launching pad,</a:t>
            </a:r>
            <a:br>
              <a:rPr lang="en-US" dirty="0">
                <a:latin typeface="+mn-lt"/>
              </a:rPr>
            </a:b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  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but the journey </a:t>
            </a:r>
            <a:b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 is up to us.</a:t>
            </a:r>
          </a:p>
        </p:txBody>
      </p:sp>
    </p:spTree>
    <p:extLst>
      <p:ext uri="{BB962C8B-B14F-4D97-AF65-F5344CB8AC3E}">
        <p14:creationId xmlns:p14="http://schemas.microsoft.com/office/powerpoint/2010/main" val="1347839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7752-5863-22A4-FE95-D55DFBD530CD}"/>
              </a:ext>
            </a:extLst>
          </p:cNvPr>
          <p:cNvSpPr txBox="1">
            <a:spLocks/>
          </p:cNvSpPr>
          <p:nvPr/>
        </p:nvSpPr>
        <p:spPr>
          <a:xfrm>
            <a:off x="989462" y="1035502"/>
            <a:ext cx="4597400" cy="47847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>
                <a:latin typeface="+mn-lt"/>
              </a:rPr>
              <a:t>Learning wish list...</a:t>
            </a:r>
            <a:br>
              <a:rPr lang="en-US">
                <a:latin typeface="+mn-lt"/>
              </a:rPr>
            </a:br>
            <a:br>
              <a:rPr lang="en-US" sz="2400">
                <a:latin typeface="+mn-lt"/>
              </a:rPr>
            </a:br>
            <a:r>
              <a:rPr lang="en-US" sz="2400">
                <a:solidFill>
                  <a:srgbClr val="CAD8EE"/>
                </a:solidFill>
                <a:latin typeface="+mn-lt"/>
              </a:rPr>
              <a:t>I wish I could keep track really efficiently of new news about this topic.</a:t>
            </a:r>
            <a:br>
              <a:rPr lang="en-US" sz="2400">
                <a:solidFill>
                  <a:srgbClr val="CAD8EE"/>
                </a:solidFill>
                <a:latin typeface="+mn-lt"/>
              </a:rPr>
            </a:br>
            <a:br>
              <a:rPr lang="en-US" sz="2400">
                <a:solidFill>
                  <a:srgbClr val="CAD8EE"/>
                </a:solidFill>
                <a:latin typeface="+mn-lt"/>
              </a:rPr>
            </a:br>
            <a:r>
              <a:rPr lang="en-US" sz="2400">
                <a:solidFill>
                  <a:srgbClr val="CAD8EE"/>
                </a:solidFill>
                <a:latin typeface="+mn-lt"/>
              </a:rPr>
              <a:t>I wish I could get the particulars of this idea into my head so that they stick.</a:t>
            </a:r>
            <a:br>
              <a:rPr lang="en-US" sz="2400">
                <a:solidFill>
                  <a:srgbClr val="CAD8EE"/>
                </a:solidFill>
                <a:latin typeface="+mn-lt"/>
              </a:rPr>
            </a:br>
            <a:br>
              <a:rPr lang="en-US" sz="2400">
                <a:solidFill>
                  <a:srgbClr val="CAD8EE"/>
                </a:solidFill>
                <a:latin typeface="+mn-lt"/>
              </a:rPr>
            </a:br>
            <a:r>
              <a:rPr lang="en-US" sz="2400">
                <a:solidFill>
                  <a:srgbClr val="CAD8EE"/>
                </a:solidFill>
                <a:latin typeface="+mn-lt"/>
              </a:rPr>
              <a:t>I wish I could keep this principle top-of-mind enough so I’d put it to work rather than just knowing about it.</a:t>
            </a:r>
            <a:br>
              <a:rPr lang="en-US" sz="2400">
                <a:solidFill>
                  <a:srgbClr val="CAD8EE"/>
                </a:solidFill>
                <a:latin typeface="+mn-lt"/>
              </a:rPr>
            </a:br>
            <a:endParaRPr lang="en-US" dirty="0">
              <a:solidFill>
                <a:srgbClr val="CAD8E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032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613B055-52B1-29C4-9403-60086B69B281}"/>
              </a:ext>
            </a:extLst>
          </p:cNvPr>
          <p:cNvSpPr txBox="1">
            <a:spLocks/>
          </p:cNvSpPr>
          <p:nvPr/>
        </p:nvSpPr>
        <p:spPr>
          <a:xfrm>
            <a:off x="908291" y="942975"/>
            <a:ext cx="5315864" cy="5524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000" dirty="0">
                <a:latin typeface="+mn-lt"/>
              </a:rPr>
              <a:t>Learning logistics</a:t>
            </a:r>
            <a:br>
              <a:rPr lang="en-US" dirty="0">
                <a:latin typeface="+mn-lt"/>
              </a:rPr>
            </a:b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Managing topics, organization, digital sprawl, bandwidth for action</a:t>
            </a:r>
          </a:p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endParaRPr lang="en-US" sz="8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US" sz="4000" dirty="0">
                <a:latin typeface="+mn-lt"/>
              </a:rPr>
              <a:t>Learning science</a:t>
            </a:r>
            <a:br>
              <a:rPr lang="en-US" sz="1000" dirty="0">
                <a:latin typeface="+mn-lt"/>
              </a:rPr>
            </a:b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Cultivating a growth mindset, learning to do, expansive framing, learning over time</a:t>
            </a:r>
          </a:p>
          <a:p>
            <a:pPr>
              <a:spcAft>
                <a:spcPts val="1200"/>
              </a:spcAft>
            </a:pPr>
            <a:endParaRPr lang="en-US" sz="9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000" dirty="0">
                <a:latin typeface="+mn-lt"/>
              </a:rPr>
              <a:t>Learning distributed</a:t>
            </a:r>
            <a:br>
              <a:rPr lang="en-US" sz="1000" dirty="0">
                <a:latin typeface="+mn-lt"/>
              </a:rPr>
            </a:b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With traditional and new technologies greatly expanding our “person plus”</a:t>
            </a:r>
          </a:p>
        </p:txBody>
      </p:sp>
    </p:spTree>
    <p:extLst>
      <p:ext uri="{BB962C8B-B14F-4D97-AF65-F5344CB8AC3E}">
        <p14:creationId xmlns:p14="http://schemas.microsoft.com/office/powerpoint/2010/main" val="3516648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B18A16-5268-0A16-812A-EF20B309DA10}"/>
              </a:ext>
            </a:extLst>
          </p:cNvPr>
          <p:cNvSpPr txBox="1">
            <a:spLocks/>
          </p:cNvSpPr>
          <p:nvPr/>
        </p:nvSpPr>
        <p:spPr>
          <a:xfrm>
            <a:off x="0" y="4556500"/>
            <a:ext cx="12192000" cy="1882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+mn-lt"/>
              </a:rPr>
              <a:t>The journey is up to us</a:t>
            </a:r>
          </a:p>
          <a:p>
            <a:pPr algn="ctr"/>
            <a:endParaRPr lang="en-US" sz="9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+mn-lt"/>
              </a:rPr>
              <a:t>empowered by our many ways of weaving digital</a:t>
            </a:r>
          </a:p>
        </p:txBody>
      </p:sp>
    </p:spTree>
    <p:extLst>
      <p:ext uri="{BB962C8B-B14F-4D97-AF65-F5344CB8AC3E}">
        <p14:creationId xmlns:p14="http://schemas.microsoft.com/office/powerpoint/2010/main" val="2616579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66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A70616-A8E8-B640-7074-21ACCFE839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5472011" y="1158159"/>
            <a:ext cx="3368121" cy="336812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42D2C82-91B9-68D0-7411-481BB99C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00" b="92400" l="6061" r="92677">
                        <a14:foregroundMark x1="9091" y1="30200" x2="6313" y2="40400"/>
                        <a14:foregroundMark x1="6313" y1="40400" x2="9848" y2="53400"/>
                        <a14:foregroundMark x1="37374" y1="10200" x2="50253" y2="8600"/>
                        <a14:foregroundMark x1="50253" y1="8600" x2="58333" y2="10800"/>
                        <a14:foregroundMark x1="66162" y1="8400" x2="78283" y2="13600"/>
                        <a14:foregroundMark x1="78283" y1="13600" x2="81566" y2="16800"/>
                        <a14:foregroundMark x1="53030" y1="80400" x2="43182" y2="87800"/>
                        <a14:foregroundMark x1="43182" y1="87800" x2="28535" y2="89600"/>
                        <a14:foregroundMark x1="28535" y1="89600" x2="41162" y2="92600"/>
                        <a14:foregroundMark x1="41162" y1="92600" x2="67677" y2="91800"/>
                        <a14:foregroundMark x1="81818" y1="18400" x2="87626" y2="25000"/>
                        <a14:foregroundMark x1="87374" y1="25000" x2="90152" y2="31200"/>
                        <a14:foregroundMark x1="90657" y1="31400" x2="92677" y2="38800"/>
                        <a14:foregroundMark x1="83838" y1="17600" x2="83838" y2="1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171" y="1091883"/>
            <a:ext cx="2487945" cy="314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Kids Basic Microscope Kit | Celestron">
            <a:extLst>
              <a:ext uri="{FF2B5EF4-FFF2-40B4-BE49-F238E27FC236}">
                <a16:creationId xmlns:a16="http://schemas.microsoft.com/office/drawing/2014/main" id="{848F5620-D180-BEF5-562C-2CB2C851A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83" b="90000" l="10000" r="90000">
                        <a14:foregroundMark x1="59500" y1="7083" x2="65125" y2="7833"/>
                        <a14:foregroundMark x1="65125" y1="9500" x2="60500" y2="23083"/>
                        <a14:foregroundMark x1="31250" y1="54167" x2="31250" y2="54167"/>
                        <a14:foregroundMark x1="35000" y1="47917" x2="42875" y2="48000"/>
                        <a14:foregroundMark x1="34125" y1="48083" x2="34125" y2="48083"/>
                        <a14:backgroundMark x1="34750" y1="85667" x2="46375" y2="79250"/>
                        <a14:backgroundMark x1="46375" y1="79250" x2="40125" y2="87583"/>
                        <a14:backgroundMark x1="40125" y1="87583" x2="40000" y2="87667"/>
                        <a14:backgroundMark x1="48750" y1="78833" x2="48750" y2="81500"/>
                        <a14:backgroundMark x1="49500" y1="78583" x2="53750" y2="78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104" y="1941988"/>
            <a:ext cx="2668906" cy="400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0A46083-90C2-DAFD-049E-8BD02E809854}"/>
              </a:ext>
            </a:extLst>
          </p:cNvPr>
          <p:cNvSpPr txBox="1">
            <a:spLocks/>
          </p:cNvSpPr>
          <p:nvPr/>
        </p:nvSpPr>
        <p:spPr>
          <a:xfrm>
            <a:off x="1257300" y="1288388"/>
            <a:ext cx="5143500" cy="47847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School...</a:t>
            </a:r>
            <a:br>
              <a:rPr lang="en-US" sz="6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r>
              <a:rPr lang="en-US" sz="1600" dirty="0">
                <a:latin typeface="Comic Sans MS" panose="030F0702030302020204" pitchFamily="66" charset="0"/>
              </a:rPr>
              <a:t>    </a:t>
            </a:r>
            <a:r>
              <a:rPr lang="en-US" dirty="0">
                <a:latin typeface="+mn-lt"/>
              </a:rPr>
              <a:t>is a good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launching pad,</a:t>
            </a:r>
            <a:br>
              <a:rPr lang="en-US" dirty="0">
                <a:latin typeface="+mn-lt"/>
              </a:rPr>
            </a:br>
            <a:br>
              <a:rPr lang="en-US" sz="3200" dirty="0">
                <a:latin typeface="+mn-lt"/>
              </a:rPr>
            </a:b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858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E573-D88B-A673-7C37-A400245208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7300" y="1288388"/>
            <a:ext cx="5143500" cy="4784725"/>
          </a:xfrm>
        </p:spPr>
        <p:txBody>
          <a:bodyPr anchor="t"/>
          <a:lstStyle/>
          <a:p>
            <a:pPr>
              <a:spcAft>
                <a:spcPts val="1200"/>
              </a:spcAft>
            </a:pP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School...</a:t>
            </a:r>
            <a:br>
              <a:rPr lang="en-US" sz="60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r>
              <a:rPr lang="en-US" sz="1600" dirty="0">
                <a:latin typeface="Comic Sans MS" panose="030F0702030302020204" pitchFamily="66" charset="0"/>
              </a:rPr>
              <a:t>    </a:t>
            </a:r>
            <a:r>
              <a:rPr lang="en-US" dirty="0">
                <a:latin typeface="+mn-lt"/>
              </a:rPr>
              <a:t>is a good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launching pad,</a:t>
            </a:r>
            <a:br>
              <a:rPr lang="en-US" dirty="0">
                <a:latin typeface="+mn-lt"/>
              </a:rPr>
            </a:b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  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but the journey </a:t>
            </a:r>
            <a:b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 is up to us.</a:t>
            </a:r>
          </a:p>
        </p:txBody>
      </p:sp>
    </p:spTree>
    <p:extLst>
      <p:ext uri="{BB962C8B-B14F-4D97-AF65-F5344CB8AC3E}">
        <p14:creationId xmlns:p14="http://schemas.microsoft.com/office/powerpoint/2010/main" val="194271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65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6212C0-1A0D-D06F-09D5-55A8CCBF5FA1}"/>
              </a:ext>
            </a:extLst>
          </p:cNvPr>
          <p:cNvSpPr txBox="1"/>
          <p:nvPr/>
        </p:nvSpPr>
        <p:spPr>
          <a:xfrm>
            <a:off x="1041400" y="1270000"/>
            <a:ext cx="5207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Curiosity</a:t>
            </a:r>
          </a:p>
          <a:p>
            <a:endParaRPr lang="en-US" sz="5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sz="5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Effectiveness</a:t>
            </a:r>
          </a:p>
          <a:p>
            <a:endParaRPr lang="en-US" sz="5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sz="5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11701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E573-D88B-A673-7C37-A400245208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9462" y="1035502"/>
            <a:ext cx="4597400" cy="4784725"/>
          </a:xfrm>
        </p:spPr>
        <p:txBody>
          <a:bodyPr anchor="t"/>
          <a:lstStyle/>
          <a:p>
            <a:pPr>
              <a:spcAft>
                <a:spcPts val="1200"/>
              </a:spcAft>
            </a:pPr>
            <a:r>
              <a:rPr lang="en-US" dirty="0">
                <a:latin typeface="+mn-lt"/>
              </a:rPr>
              <a:t>Learning wish list...</a:t>
            </a:r>
            <a:br>
              <a:rPr lang="en-US" dirty="0">
                <a:latin typeface="+mn-lt"/>
              </a:rPr>
            </a:br>
            <a:br>
              <a:rPr lang="en-US" sz="2400" dirty="0">
                <a:latin typeface="+mn-lt"/>
              </a:rPr>
            </a:br>
            <a:endParaRPr lang="en-US" dirty="0">
              <a:solidFill>
                <a:srgbClr val="CAD8E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982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E573-D88B-A673-7C37-A400245208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9462" y="1035502"/>
            <a:ext cx="4597400" cy="4784725"/>
          </a:xfrm>
        </p:spPr>
        <p:txBody>
          <a:bodyPr anchor="t"/>
          <a:lstStyle/>
          <a:p>
            <a:pPr>
              <a:spcAft>
                <a:spcPts val="1200"/>
              </a:spcAft>
            </a:pPr>
            <a:r>
              <a:rPr lang="en-US" dirty="0">
                <a:latin typeface="+mn-lt"/>
              </a:rPr>
              <a:t>Learning wish list...</a:t>
            </a:r>
            <a:br>
              <a:rPr lang="en-US" dirty="0">
                <a:latin typeface="+mn-lt"/>
              </a:rPr>
            </a:br>
            <a:br>
              <a:rPr lang="en-US" sz="2400" dirty="0">
                <a:latin typeface="+mn-lt"/>
              </a:rPr>
            </a:br>
            <a:r>
              <a:rPr lang="en-US" sz="2400" dirty="0">
                <a:solidFill>
                  <a:srgbClr val="CAD8EE"/>
                </a:solidFill>
                <a:latin typeface="+mn-lt"/>
              </a:rPr>
              <a:t>I wish I could keep track really efficiently of new news about this topic.</a:t>
            </a:r>
            <a:br>
              <a:rPr lang="en-US" sz="2400" dirty="0">
                <a:solidFill>
                  <a:srgbClr val="CAD8EE"/>
                </a:solidFill>
                <a:latin typeface="+mn-lt"/>
              </a:rPr>
            </a:br>
            <a:br>
              <a:rPr lang="en-US" sz="2400" dirty="0">
                <a:solidFill>
                  <a:srgbClr val="CAD8EE"/>
                </a:solidFill>
                <a:latin typeface="+mn-lt"/>
              </a:rPr>
            </a:br>
            <a:r>
              <a:rPr lang="en-US" sz="2400" dirty="0">
                <a:solidFill>
                  <a:srgbClr val="CAD8EE"/>
                </a:solidFill>
                <a:latin typeface="+mn-lt"/>
              </a:rPr>
              <a:t>I wish I could get the particulars of this idea into my head so that they stick.</a:t>
            </a:r>
            <a:br>
              <a:rPr lang="en-US" sz="2400" dirty="0">
                <a:solidFill>
                  <a:srgbClr val="CAD8EE"/>
                </a:solidFill>
                <a:latin typeface="+mn-lt"/>
              </a:rPr>
            </a:br>
            <a:br>
              <a:rPr lang="en-US" sz="2400" dirty="0">
                <a:solidFill>
                  <a:srgbClr val="CAD8EE"/>
                </a:solidFill>
                <a:latin typeface="+mn-lt"/>
              </a:rPr>
            </a:br>
            <a:r>
              <a:rPr lang="en-US" sz="2400" dirty="0">
                <a:solidFill>
                  <a:srgbClr val="CAD8EE"/>
                </a:solidFill>
                <a:latin typeface="+mn-lt"/>
              </a:rPr>
              <a:t>I wish I could keep such-and-such a principle top-of-mind enough so I’d put it to work rather than just knowing about it.</a:t>
            </a:r>
            <a:br>
              <a:rPr lang="en-US" sz="2400" dirty="0">
                <a:solidFill>
                  <a:srgbClr val="CAD8EE"/>
                </a:solidFill>
                <a:latin typeface="+mn-lt"/>
              </a:rPr>
            </a:br>
            <a:endParaRPr lang="en-US" dirty="0">
              <a:solidFill>
                <a:srgbClr val="CAD8E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2937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E573-D88B-A673-7C37-A400245208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9462" y="1035502"/>
            <a:ext cx="4597400" cy="6774998"/>
          </a:xfrm>
        </p:spPr>
        <p:txBody>
          <a:bodyPr anchor="t"/>
          <a:lstStyle/>
          <a:p>
            <a:pPr>
              <a:spcAft>
                <a:spcPts val="1200"/>
              </a:spcAft>
            </a:pPr>
            <a:r>
              <a:rPr lang="en-US" dirty="0">
                <a:latin typeface="+mn-lt"/>
              </a:rPr>
              <a:t>Learning wish list...</a:t>
            </a:r>
            <a:br>
              <a:rPr lang="en-US" dirty="0">
                <a:latin typeface="+mn-lt"/>
              </a:rPr>
            </a:br>
            <a:br>
              <a:rPr lang="en-US" sz="2400" dirty="0">
                <a:effectLst>
                  <a:glow rad="774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+mn-lt"/>
              </a:rPr>
            </a:br>
            <a: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  <a:t>I wish I could keep track really efficiently of new news about this topic.</a:t>
            </a:r>
            <a:b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b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  <a:t>I wish I could get the particulars of this idea into my head so that they stick.</a:t>
            </a:r>
            <a:b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b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  <a:t>I wish I could keep such-and-such a principle top-of-mind enough so I’d put it to work rather than just knowing about it.</a:t>
            </a:r>
            <a:b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br>
              <a:rPr lang="en-US" sz="1100" dirty="0"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  <a:t>I wish I could.......................................................................</a:t>
            </a:r>
            <a:b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br>
              <a:rPr lang="en-US" sz="1100" dirty="0"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  <a:t>I wish I could......................................................................................</a:t>
            </a:r>
            <a:b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br>
              <a:rPr lang="en-US" sz="1100" dirty="0"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  <a:t>I wish I could...............................................</a:t>
            </a:r>
            <a:b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br>
              <a:rPr lang="en-US" sz="1100" dirty="0"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  <a:t>I wish I could.....................................................................................</a:t>
            </a:r>
            <a:b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br>
              <a:rPr lang="en-US" sz="1100" dirty="0"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  <a:t>I wish I could..........................................................................</a:t>
            </a:r>
            <a:b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br>
              <a:rPr lang="en-US" sz="1100" dirty="0"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  <a:t>I wish I could..........................................................................................</a:t>
            </a:r>
            <a:b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br>
              <a:rPr lang="en-US" sz="1100" dirty="0"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  <a:t>I wish I could.............................................................................................</a:t>
            </a:r>
            <a:b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br>
              <a:rPr lang="en-US" sz="1100" dirty="0"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  <a:t>I wish I could..........................................................................</a:t>
            </a:r>
            <a:b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br>
              <a:rPr lang="en-US" sz="1100" dirty="0"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  <a:t>I wish I could.............................................................................................</a:t>
            </a:r>
            <a:b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br>
              <a:rPr lang="en-US" sz="1100" dirty="0"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  <a:t>I wish I could..............................................................................................</a:t>
            </a:r>
            <a:b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br>
              <a:rPr lang="en-US" sz="1100" dirty="0"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  <a:t>I wish I could..........................................................................................</a:t>
            </a:r>
            <a:b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br>
              <a:rPr lang="en-US" sz="1100" dirty="0"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  <a:t>I wish I could...................................................................................................</a:t>
            </a:r>
            <a:b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br>
              <a:rPr lang="en-US" sz="1100" dirty="0"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  <a:t>I wish I could..</a:t>
            </a:r>
            <a:r>
              <a:rPr lang="en-US" sz="1100" dirty="0"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  <a:t>......................................................................</a:t>
            </a:r>
            <a:br>
              <a:rPr lang="en-US" sz="1100" dirty="0"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</a:br>
            <a:r>
              <a:rPr lang="en-US" sz="1100" dirty="0">
                <a:solidFill>
                  <a:srgbClr val="CAD8EE"/>
                </a:solidFill>
                <a:effectLst>
                  <a:glow>
                    <a:schemeClr val="accent1">
                      <a:lumMod val="20000"/>
                      <a:lumOff val="80000"/>
                    </a:schemeClr>
                  </a:glow>
                </a:effectLst>
                <a:latin typeface="+mn-lt"/>
              </a:rPr>
              <a:t>I wish I could....I wish I could...</a:t>
            </a:r>
            <a:endParaRPr lang="en-US" dirty="0">
              <a:solidFill>
                <a:srgbClr val="CAD8EE"/>
              </a:solidFill>
              <a:effectLst>
                <a:glow>
                  <a:schemeClr val="accent1">
                    <a:lumMod val="20000"/>
                    <a:lumOff val="80000"/>
                  </a:schemeClr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4149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6451</TotalTime>
  <Words>685</Words>
  <Application>Microsoft Office PowerPoint</Application>
  <PresentationFormat>Widescreen</PresentationFormat>
  <Paragraphs>76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School...      is a good    launching pad,     but the journey    is up to us.</vt:lpstr>
      <vt:lpstr>PowerPoint Presentation</vt:lpstr>
      <vt:lpstr>PowerPoint Presentation</vt:lpstr>
      <vt:lpstr>Learning wish list...  </vt:lpstr>
      <vt:lpstr>Learning wish list...  I wish I could keep track really efficiently of new news about this topic.  I wish I could get the particulars of this idea into my head so that they stick.  I wish I could keep such-and-such a principle top-of-mind enough so I’d put it to work rather than just knowing about it. </vt:lpstr>
      <vt:lpstr>Learning wish list...  I wish I could keep track really efficiently of new news about this topic.  I wish I could get the particulars of this idea into my head so that they stick.  I wish I could keep such-and-such a principle top-of-mind enough so I’d put it to work rather than just knowing about it.  I wish I could.......................................................................  I wish I could......................................................................................  I wish I could...............................................  I wish I could.....................................................................................  I wish I could..........................................................................  I wish I could..........................................................................................  I wish I could.............................................................................................  I wish I could..........................................................................  I wish I could.............................................................................................  I wish I could..............................................................................................  I wish I could..........................................................................................  I wish I could...................................................................................................  I wish I could........................................................................ I wish I could....I wish I could...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Unschooling Learning</vt:lpstr>
      <vt:lpstr>     School is a good    launching pad,     but the journey    is up to us.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pretty good launching pad...</dc:title>
  <dc:creator>David Perkins</dc:creator>
  <cp:lastModifiedBy>David Perkins</cp:lastModifiedBy>
  <cp:revision>1</cp:revision>
  <dcterms:created xsi:type="dcterms:W3CDTF">2022-11-07T15:22:47Z</dcterms:created>
  <dcterms:modified xsi:type="dcterms:W3CDTF">2022-11-15T15:34:00Z</dcterms:modified>
</cp:coreProperties>
</file>